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jpg" ContentType="image/jpeg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6858000" cx="12192000"/>
  <p:notesSz cx="6858000" cy="9144000"/>
  <p:embeddedFontLst>
    <p:embeddedFont>
      <p:font typeface="Lato"/>
      <p:regular r:id="rId20"/>
      <p:bold r:id="rId21"/>
      <p:italic r:id="rId22"/>
      <p:boldItalic r:id="rId23"/>
    </p:embeddedFont>
    <p:embeddedFont>
      <p:font typeface="Nunito Sans"/>
      <p:regular r:id="rId24"/>
      <p:bold r:id="rId25"/>
      <p:italic r:id="rId26"/>
      <p:boldItalic r:id="rId2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697">
          <p15:clr>
            <a:srgbClr val="000000"/>
          </p15:clr>
        </p15:guide>
        <p15:guide id="2">
          <p15:clr>
            <a:srgbClr val="000000"/>
          </p15:clr>
        </p15:guide>
      </p15:sldGuideLst>
    </p:ext>
    <p:ext uri="{2D200454-40CA-4A62-9FC3-DE9A4176ACB9}">
      <p15:notesGuideLst>
        <p15:guide id="1" orient="horz" pos="2880">
          <p15:clr>
            <a:srgbClr val="000000"/>
          </p15:clr>
        </p15:guide>
        <p15:guide id="2" pos="2160">
          <p15:clr>
            <a:srgbClr val="000000"/>
          </p15:clr>
        </p15:guide>
      </p15:notesGuideLst>
    </p:ext>
    <p:ext uri="http://customooxmlschemas.google.com/">
      <go:slidesCustomData xmlns:go="http://customooxmlschemas.google.com/" r:id="rId28" roundtripDataSignature="AMtx7mj3UDjvprTfrb/p4ljL+29tyK6V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697" orient="horz"/>
        <p:guide/>
      </p:guideLst>
    </p:cSldViewPr>
  </p:slide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pos="2880" orient="horz"/>
        <p:guide pos="2160"/>
      </p:guideLst>
    </p:cSldViewPr>
  </p:notes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NunitoSans-italic.fntdata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font" Target="fonts/Lato-bold.fntdata"/><Relationship Id="rId3" Type="http://schemas.openxmlformats.org/officeDocument/2006/relationships/presProps" Target="presProps.xml"/><Relationship Id="rId25" Type="http://schemas.openxmlformats.org/officeDocument/2006/relationships/font" Target="fonts/NunitoSans-bold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0" Type="http://schemas.openxmlformats.org/officeDocument/2006/relationships/font" Target="fonts/Lato-regular.fntdata"/><Relationship Id="rId2" Type="http://schemas.openxmlformats.org/officeDocument/2006/relationships/viewProps" Target="viewProps.xml"/><Relationship Id="rId16" Type="http://schemas.openxmlformats.org/officeDocument/2006/relationships/slide" Target="slides/slide11.xml"/><Relationship Id="rId29" Type="http://schemas.openxmlformats.org/officeDocument/2006/relationships/customXml" Target="../customXml/item1.xml"/><Relationship Id="rId24" Type="http://schemas.openxmlformats.org/officeDocument/2006/relationships/font" Target="fonts/NunitoSans-regular.fntdata"/><Relationship Id="rId1" Type="http://schemas.openxmlformats.org/officeDocument/2006/relationships/theme" Target="theme/theme2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3" Type="http://schemas.openxmlformats.org/officeDocument/2006/relationships/font" Target="fonts/Lato-boldItalic.fntdata"/><Relationship Id="rId28" Type="http://customschemas.google.com/relationships/presentationmetadata" Target="meta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3.xml"/><Relationship Id="rId22" Type="http://schemas.openxmlformats.org/officeDocument/2006/relationships/font" Target="fonts/Lato-italic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NunitoSans-boldItalic.fntdata"/><Relationship Id="rId14" Type="http://schemas.openxmlformats.org/officeDocument/2006/relationships/slide" Target="slides/slide9.xml"/><Relationship Id="rId30" Type="http://schemas.openxmlformats.org/officeDocument/2006/relationships/customXml" Target="../customXml/item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g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n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894907" y="0"/>
            <a:ext cx="12183537" cy="6858000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youtu.be/lS4r0wZ7RwI?t=138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ac6a478db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5" name="Google Shape;265;gaac6a478db_0_4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aac6a478db_0_4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" name="Google Shape;280;gaac6a478db_0_4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aac6a478db_0_4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03" name="Google Shape;303;gaac6a478db_0_47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7" name="Google Shape;327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9" name="Google Shape;349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aac6a478db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3" name="Google Shape;103;gaac6a478db_0_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b274a76cd9_0_18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gb274a76cd9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 u="sng">
                <a:solidFill>
                  <a:schemeClr val="hlink"/>
                </a:solidFill>
                <a:hlinkClick r:id="rId2"/>
              </a:rPr>
              <a:t>https://youtu.be/lS4r0wZ7RwI?t=138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6" name="Google Shape;126;gb274a76cd9_0_187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1" name="Google Shape;131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aac6a478db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5" name="Google Shape;155;gaac6a478db_0_6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aac6a478db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0" name="Google Shape;180;gaac6a478db_0_19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aac6a478db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2" name="Google Shape;202;gaac6a478db_0_38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ac6a478db_0_3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4" name="Google Shape;224;gaac6a478db_0_36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aac6a478db_0_3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5" name="Google Shape;245;gaac6a478db_0_34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9" name="Google Shape;19;p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1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1" name="Google Shape;81;p1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2" name="Google Shape;82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274a76cd9_0_91"/>
          <p:cNvSpPr/>
          <p:nvPr/>
        </p:nvSpPr>
        <p:spPr>
          <a:xfrm>
            <a:off x="0" y="0"/>
            <a:ext cx="12192000" cy="650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7" name="Google Shape;87;gb274a76cd9_0_91"/>
          <p:cNvGrpSpPr/>
          <p:nvPr/>
        </p:nvGrpSpPr>
        <p:grpSpPr>
          <a:xfrm>
            <a:off x="1107036" y="1588427"/>
            <a:ext cx="994316" cy="61102"/>
            <a:chOff x="4580561" y="2589004"/>
            <a:chExt cx="1064464" cy="25200"/>
          </a:xfrm>
        </p:grpSpPr>
        <p:sp>
          <p:nvSpPr>
            <p:cNvPr id="88" name="Google Shape;88;gb274a76cd9_0_9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gb274a76cd9_0_9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121900" lIns="121900" spcFirstLastPara="1" rIns="121900" wrap="square" tIns="1219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" name="Google Shape;90;gb274a76cd9_0_91"/>
          <p:cNvSpPr txBox="1"/>
          <p:nvPr>
            <p:ph type="title"/>
          </p:nvPr>
        </p:nvSpPr>
        <p:spPr>
          <a:xfrm>
            <a:off x="972600" y="1758200"/>
            <a:ext cx="10251600" cy="71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None/>
              <a:defRPr sz="35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" name="Google Shape;91;gb274a76cd9_0_91"/>
          <p:cNvSpPr txBox="1"/>
          <p:nvPr>
            <p:ph idx="1" type="body"/>
          </p:nvPr>
        </p:nvSpPr>
        <p:spPr>
          <a:xfrm>
            <a:off x="972600" y="2771833"/>
            <a:ext cx="10251600" cy="30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indent="-3810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indent="-355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92" name="Google Shape;92;gb274a76cd9_0_91"/>
          <p:cNvSpPr txBox="1"/>
          <p:nvPr>
            <p:ph idx="12" type="sldNum"/>
          </p:nvPr>
        </p:nvSpPr>
        <p:spPr>
          <a:xfrm>
            <a:off x="11381736" y="6333134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1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5" name="Google Shape;25;p1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1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1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12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1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2" name="Google Shape;62;p1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3" name="Google Shape;63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1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" name="Google Shape;15;p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jpg"/><Relationship Id="rId4" Type="http://schemas.openxmlformats.org/officeDocument/2006/relationships/image" Target="../media/image7.jpg"/><Relationship Id="rId9" Type="http://schemas.openxmlformats.org/officeDocument/2006/relationships/image" Target="../media/image26.png"/><Relationship Id="rId5" Type="http://schemas.openxmlformats.org/officeDocument/2006/relationships/image" Target="../media/image8.jpg"/><Relationship Id="rId6" Type="http://schemas.openxmlformats.org/officeDocument/2006/relationships/image" Target="../media/image10.png"/><Relationship Id="rId7" Type="http://schemas.openxmlformats.org/officeDocument/2006/relationships/hyperlink" Target="http://www.steam.eus/" TargetMode="External"/><Relationship Id="rId8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8.jpg"/><Relationship Id="rId13" Type="http://schemas.openxmlformats.org/officeDocument/2006/relationships/image" Target="../media/image29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34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12.xml.rels><?xml version="1.0" encoding="UTF-8" standalone="yes"?><Relationships xmlns="http://schemas.openxmlformats.org/package/2006/relationships"><Relationship Id="rId11" Type="http://schemas.openxmlformats.org/officeDocument/2006/relationships/image" Target="../media/image36.png"/><Relationship Id="rId10" Type="http://schemas.openxmlformats.org/officeDocument/2006/relationships/image" Target="../media/image8.jpg"/><Relationship Id="rId13" Type="http://schemas.openxmlformats.org/officeDocument/2006/relationships/image" Target="../media/image38.png"/><Relationship Id="rId1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14" Type="http://schemas.openxmlformats.org/officeDocument/2006/relationships/image" Target="../media/image37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1.png"/><Relationship Id="rId10" Type="http://schemas.openxmlformats.org/officeDocument/2006/relationships/image" Target="../media/image8.jpg"/><Relationship Id="rId1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.png"/><Relationship Id="rId10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6.png"/><Relationship Id="rId8" Type="http://schemas.openxmlformats.org/officeDocument/2006/relationships/hyperlink" Target="http://steam.eus/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youtu.be/lS4r0wZ7RwI?t=138" TargetMode="External"/><Relationship Id="rId4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jpg"/><Relationship Id="rId10" Type="http://schemas.openxmlformats.org/officeDocument/2006/relationships/image" Target="../media/image7.jpg"/><Relationship Id="rId13" Type="http://schemas.openxmlformats.org/officeDocument/2006/relationships/image" Target="../media/image11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hyperlink" Target="http://steam.eus/" TargetMode="External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5.jpg"/><Relationship Id="rId8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jpg"/><Relationship Id="rId10" Type="http://schemas.openxmlformats.org/officeDocument/2006/relationships/image" Target="../media/image7.jpg"/><Relationship Id="rId13" Type="http://schemas.openxmlformats.org/officeDocument/2006/relationships/image" Target="../media/image14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jpg"/><Relationship Id="rId10" Type="http://schemas.openxmlformats.org/officeDocument/2006/relationships/image" Target="../media/image19.png"/><Relationship Id="rId1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20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steam.eus/" TargetMode="External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22.png"/><Relationship Id="rId10" Type="http://schemas.openxmlformats.org/officeDocument/2006/relationships/image" Target="../media/image8.jpg"/><Relationship Id="rId13" Type="http://schemas.openxmlformats.org/officeDocument/2006/relationships/image" Target="../media/image32.png"/><Relationship Id="rId1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8.xml.rels><?xml version="1.0" encoding="UTF-8" standalone="yes"?><Relationships xmlns="http://schemas.openxmlformats.org/package/2006/relationships"><Relationship Id="rId11" Type="http://schemas.openxmlformats.org/officeDocument/2006/relationships/image" Target="../media/image27.png"/><Relationship Id="rId10" Type="http://schemas.openxmlformats.org/officeDocument/2006/relationships/image" Target="../media/image8.jpg"/><Relationship Id="rId13" Type="http://schemas.openxmlformats.org/officeDocument/2006/relationships/image" Target="../media/image17.png"/><Relationship Id="rId1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7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hyperlink" Target="http://www.steam.eus/" TargetMode="External"/></Relationships>
</file>

<file path=ppt/slides/_rels/slide9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24.png"/><Relationship Id="rId1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Relationship Id="rId4" Type="http://schemas.openxmlformats.org/officeDocument/2006/relationships/image" Target="../media/image2.png"/><Relationship Id="rId9" Type="http://schemas.openxmlformats.org/officeDocument/2006/relationships/image" Target="../media/image8.jpg"/><Relationship Id="rId5" Type="http://schemas.openxmlformats.org/officeDocument/2006/relationships/image" Target="../media/image5.png"/><Relationship Id="rId6" Type="http://schemas.openxmlformats.org/officeDocument/2006/relationships/image" Target="../media/image12.png"/><Relationship Id="rId7" Type="http://schemas.openxmlformats.org/officeDocument/2006/relationships/image" Target="../media/image10.png"/><Relationship Id="rId8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1" y="0"/>
            <a:ext cx="12183535" cy="6857998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 txBox="1"/>
          <p:nvPr/>
        </p:nvSpPr>
        <p:spPr>
          <a:xfrm>
            <a:off x="3622600" y="2613450"/>
            <a:ext cx="4647600" cy="21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t/>
            </a:r>
            <a:endParaRPr b="1" i="0" sz="6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</a:pPr>
            <a:r>
              <a:rPr b="1" i="0" lang="es-ES" sz="37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Elkarrekin eraikitzen</a:t>
            </a:r>
            <a:endParaRPr b="1" i="0" sz="37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9" name="Google Shape;99;p1"/>
          <p:cNvSpPr txBox="1"/>
          <p:nvPr/>
        </p:nvSpPr>
        <p:spPr>
          <a:xfrm>
            <a:off x="1587252" y="5227700"/>
            <a:ext cx="8718300" cy="49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s-ES" sz="24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Mondragon Goi Eskola Politeknikoa - Ikastolen Elkartea</a:t>
            </a:r>
            <a:endParaRPr b="1" i="0" sz="24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00" name="Google Shape;10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5625" y="1539300"/>
            <a:ext cx="5486400" cy="238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gaac6a478db_0_40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gaac6a478db_0_404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Prototipoak - Prototipos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69" name="Google Shape;269;gaac6a478db_0_404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0" name="Google Shape;270;gaac6a478db_0_4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980593" y="322475"/>
            <a:ext cx="905482" cy="58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aac6a478db_0_40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153484" y="322475"/>
            <a:ext cx="586517" cy="8358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eam euskadi – Larraioz Elektronika" id="272" name="Google Shape;272;gaac6a478db_0_40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gaac6a478db_0_404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gaac6a478db_0_404"/>
          <p:cNvPicPr preferRelativeResize="0"/>
          <p:nvPr/>
        </p:nvPicPr>
        <p:blipFill rotWithShape="1">
          <a:blip r:embed="rId8">
            <a:alphaModFix/>
          </a:blip>
          <a:srcRect b="0" l="0" r="6428" t="9804"/>
          <a:stretch/>
        </p:blipFill>
        <p:spPr>
          <a:xfrm>
            <a:off x="211850" y="1420100"/>
            <a:ext cx="7035376" cy="423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gaac6a478db_0_404"/>
          <p:cNvPicPr preferRelativeResize="0"/>
          <p:nvPr/>
        </p:nvPicPr>
        <p:blipFill rotWithShape="1">
          <a:blip r:embed="rId9">
            <a:alphaModFix/>
          </a:blip>
          <a:srcRect b="2911" l="8491" r="0" t="3155"/>
          <a:stretch/>
        </p:blipFill>
        <p:spPr>
          <a:xfrm>
            <a:off x="7359425" y="1303325"/>
            <a:ext cx="4277575" cy="543135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gaac6a478db_0_404"/>
          <p:cNvSpPr txBox="1"/>
          <p:nvPr/>
        </p:nvSpPr>
        <p:spPr>
          <a:xfrm>
            <a:off x="320375" y="1420100"/>
            <a:ext cx="3765900" cy="87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F3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Prototipo birtualak</a:t>
            </a:r>
            <a:endParaRPr b="0" i="0" sz="2000" u="none" cap="none" strike="noStrike">
              <a:solidFill>
                <a:srgbClr val="1F3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F3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eta prototipo fisikoak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gaac6a478db_0_404"/>
          <p:cNvSpPr txBox="1"/>
          <p:nvPr/>
        </p:nvSpPr>
        <p:spPr>
          <a:xfrm>
            <a:off x="211850" y="5862825"/>
            <a:ext cx="3765900" cy="879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Prototipos virtuales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y prototipos físicos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gaac6a478db_0_4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gaac6a478db_0_431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Plazaratzea - Socialización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284" name="Google Shape;284;gaac6a478db_0_4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285" name="Google Shape;285;gaac6a478db_0_4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gaac6a478db_0_431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287" name="Google Shape;287;gaac6a478db_0_43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8" name="Google Shape;288;gaac6a478db_0_431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9" name="Google Shape;289;gaac6a478db_0_431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gaac6a478db_0_431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aac6a478db_0_431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292" name="Google Shape;292;gaac6a478db_0_43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gaac6a478db_0_431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gaac6a478db_0_43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gaac6a478db_0_43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gaac6a478db_0_431"/>
          <p:cNvSpPr txBox="1"/>
          <p:nvPr>
            <p:ph type="title"/>
          </p:nvPr>
        </p:nvSpPr>
        <p:spPr>
          <a:xfrm>
            <a:off x="304025" y="1158750"/>
            <a:ext cx="9566400" cy="83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>
                <a:latin typeface="Arial"/>
                <a:ea typeface="Arial"/>
                <a:cs typeface="Arial"/>
                <a:sym typeface="Arial"/>
              </a:rPr>
              <a:t>ElkarMaker eguna prestatu: </a:t>
            </a:r>
            <a:r>
              <a:rPr lang="es-ES" sz="2000">
                <a:solidFill>
                  <a:srgbClr val="1F3B47"/>
                </a:solidFill>
                <a:latin typeface="Arial"/>
                <a:ea typeface="Arial"/>
                <a:cs typeface="Arial"/>
                <a:sym typeface="Arial"/>
              </a:rPr>
              <a:t>Elkarlanean garatutako ideia, maketa eta prototipoaren aurkezpen publikoa prestatuko dute DBHko ikasleek.</a:t>
            </a:r>
            <a:endParaRPr/>
          </a:p>
        </p:txBody>
      </p:sp>
      <p:pic>
        <p:nvPicPr>
          <p:cNvPr id="297" name="Google Shape;297;gaac6a478db_0_43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565563">
            <a:off x="1567654" y="2166808"/>
            <a:ext cx="2734497" cy="3565807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8" name="Google Shape;298;gaac6a478db_0_43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80134">
            <a:off x="3992202" y="2086052"/>
            <a:ext cx="2704497" cy="3566293"/>
          </a:xfrm>
          <a:prstGeom prst="rect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9" name="Google Shape;299;gaac6a478db_0_43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610975">
            <a:off x="6173911" y="2092112"/>
            <a:ext cx="2692323" cy="3554172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0" name="Google Shape;300;gaac6a478db_0_43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684209">
            <a:off x="8498533" y="2205544"/>
            <a:ext cx="2650086" cy="3472626"/>
          </a:xfrm>
          <a:prstGeom prst="rect">
            <a:avLst/>
          </a:prstGeom>
          <a:noFill/>
          <a:ln cap="flat" cmpd="sng" w="19050">
            <a:solidFill>
              <a:srgbClr val="CCCCCC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aac6a478db_0_47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488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aac6a478db_0_477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ElkarMaker eguna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307" name="Google Shape;307;gaac6a478db_0_47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308" name="Google Shape;308;gaac6a478db_0_4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9" name="Google Shape;309;gaac6a478db_0_477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310" name="Google Shape;310;gaac6a478db_0_47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1" name="Google Shape;311;gaac6a478db_0_477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gaac6a478db_0_477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gaac6a478db_0_477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aac6a478db_0_477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315" name="Google Shape;315;gaac6a478db_0_47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16" name="Google Shape;316;gaac6a478db_0_477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gaac6a478db_0_47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aac6a478db_0_47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gaac6a478db_0_47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4375275" y="1184175"/>
            <a:ext cx="3016275" cy="2344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gaac6a478db_0_477"/>
          <p:cNvPicPr preferRelativeResize="0"/>
          <p:nvPr/>
        </p:nvPicPr>
        <p:blipFill rotWithShape="1">
          <a:blip r:embed="rId12">
            <a:alphaModFix/>
          </a:blip>
          <a:srcRect b="0" l="-3396" r="-3407" t="0"/>
          <a:stretch/>
        </p:blipFill>
        <p:spPr>
          <a:xfrm>
            <a:off x="7567700" y="1681313"/>
            <a:ext cx="4069500" cy="2724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gaac6a478db_0_47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375275" y="3615050"/>
            <a:ext cx="3016276" cy="208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gaac6a478db_0_477"/>
          <p:cNvPicPr preferRelativeResize="0"/>
          <p:nvPr/>
        </p:nvPicPr>
        <p:blipFill rotWithShape="1">
          <a:blip r:embed="rId14">
            <a:alphaModFix amt="82000"/>
          </a:blip>
          <a:srcRect b="0" l="0" r="0" t="0"/>
          <a:stretch/>
        </p:blipFill>
        <p:spPr>
          <a:xfrm>
            <a:off x="115976" y="1184175"/>
            <a:ext cx="4083149" cy="5444208"/>
          </a:xfrm>
          <a:prstGeom prst="rect">
            <a:avLst/>
          </a:prstGeom>
          <a:noFill/>
          <a:ln cap="flat" cmpd="sng" w="38100">
            <a:solidFill>
              <a:srgbClr val="4A86E8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3" name="Google Shape;323;gaac6a478db_0_477"/>
          <p:cNvSpPr txBox="1"/>
          <p:nvPr/>
        </p:nvSpPr>
        <p:spPr>
          <a:xfrm>
            <a:off x="10719151" y="4475850"/>
            <a:ext cx="805500" cy="3597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r>
              <a:rPr b="1" i="0" lang="es-ES" sz="1900" u="none" cap="none" strike="noStrike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2019</a:t>
            </a:r>
            <a:endParaRPr b="1" i="0" sz="1900" u="none" cap="none" strike="noStrike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gaac6a478db_0_477"/>
          <p:cNvSpPr txBox="1"/>
          <p:nvPr>
            <p:ph type="title"/>
          </p:nvPr>
        </p:nvSpPr>
        <p:spPr>
          <a:xfrm>
            <a:off x="4375275" y="5782700"/>
            <a:ext cx="6147600" cy="69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0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Preparación y presentación pública de los trabajos</a:t>
            </a:r>
            <a:endParaRPr sz="200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sz="2000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Día ElkarMaker</a:t>
            </a:r>
            <a:endParaRPr sz="2000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54" y="10275"/>
            <a:ext cx="12147029" cy="68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6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331" name="Google Shape;331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7092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332" name="Google Shape;332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6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descr="\\PMP-DC\diseño\Itsaso\innobasque\EVENTO MANUMIX\descarga.png" id="334" name="Google Shape;334;p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p6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6" name="Google Shape;336;p6"/>
          <p:cNvSpPr txBox="1"/>
          <p:nvPr/>
        </p:nvSpPr>
        <p:spPr>
          <a:xfrm>
            <a:off x="797072" y="1691726"/>
            <a:ext cx="738077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Berrikuntza</a:t>
            </a:r>
            <a:endParaRPr b="0" i="0" sz="22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37" name="Google Shape;337;p6"/>
          <p:cNvSpPr/>
          <p:nvPr/>
        </p:nvSpPr>
        <p:spPr>
          <a:xfrm>
            <a:off x="10790823" y="6035140"/>
            <a:ext cx="730616" cy="16927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6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6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340" name="Google Shape;340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6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2" name="Google Shape;34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49475" y="2405400"/>
            <a:ext cx="8029251" cy="4027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560091">
            <a:off x="5043332" y="1366825"/>
            <a:ext cx="3628887" cy="5132546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6"/>
          <p:cNvSpPr txBox="1"/>
          <p:nvPr/>
        </p:nvSpPr>
        <p:spPr>
          <a:xfrm>
            <a:off x="316350" y="6270900"/>
            <a:ext cx="2349000" cy="5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www.elkarmaker.eus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31" y="0"/>
            <a:ext cx="121835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Google Shape;352;p7"/>
          <p:cNvSpPr txBox="1"/>
          <p:nvPr/>
        </p:nvSpPr>
        <p:spPr>
          <a:xfrm>
            <a:off x="1588958" y="2367171"/>
            <a:ext cx="10755442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600"/>
              <a:buFont typeface="Arial"/>
              <a:buNone/>
            </a:pPr>
            <a:r>
              <a:rPr b="1" i="0" lang="es-ES" sz="6600" u="none" cap="none" strike="noStrik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Eskerrik asko!</a:t>
            </a:r>
            <a:endParaRPr b="1" i="0" sz="6600" u="none" cap="none" strike="noStrik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gaac6a478db_0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aac6a478db_0_26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107" name="Google Shape;107;gaac6a478db_0_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108" name="Google Shape;108;gaac6a478db_0_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9" name="Google Shape;109;gaac6a478db_0_26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110" name="Google Shape;110;gaac6a478db_0_2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1" name="Google Shape;111;gaac6a478db_0_26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gaac6a478db_0_26"/>
          <p:cNvSpPr txBox="1"/>
          <p:nvPr/>
        </p:nvSpPr>
        <p:spPr>
          <a:xfrm>
            <a:off x="506225" y="2869000"/>
            <a:ext cx="2099400" cy="193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2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ElkarMaker </a:t>
            </a:r>
            <a:endParaRPr b="1" i="0" sz="2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s-ES" sz="2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ekimena</a:t>
            </a:r>
            <a:endParaRPr b="1" i="0" sz="2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457200" marR="0" rtl="0" algn="r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s-ES" sz="2600" u="none" cap="none" strike="noStrike">
                <a:solidFill>
                  <a:srgbClr val="999999"/>
                </a:solidFill>
                <a:latin typeface="Nunito Sans"/>
                <a:ea typeface="Nunito Sans"/>
                <a:cs typeface="Nunito Sans"/>
                <a:sym typeface="Nunito Sans"/>
              </a:rPr>
              <a:t>iniciativa</a:t>
            </a:r>
            <a:endParaRPr b="1" i="0" sz="26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3" name="Google Shape;113;gaac6a478db_0_26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gaac6a478db_0_26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gaac6a478db_0_26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6" name="Google Shape;116;gaac6a478db_0_26"/>
          <p:cNvPicPr preferRelativeResize="0"/>
          <p:nvPr/>
        </p:nvPicPr>
        <p:blipFill rotWithShape="1">
          <a:blip r:embed="rId7">
            <a:alphaModFix/>
          </a:blip>
          <a:srcRect b="0" l="0" r="19774" t="48665"/>
          <a:stretch/>
        </p:blipFill>
        <p:spPr>
          <a:xfrm>
            <a:off x="3359525" y="2460275"/>
            <a:ext cx="6095001" cy="265845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gaac6a478db_0_26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gaac6a478db_0_2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aac6a478db_0_2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aac6a478db_0_26"/>
          <p:cNvSpPr txBox="1"/>
          <p:nvPr/>
        </p:nvSpPr>
        <p:spPr>
          <a:xfrm>
            <a:off x="2826125" y="1396175"/>
            <a:ext cx="69006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F3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Testuinguru teknologikoetan murgilduta,</a:t>
            </a:r>
            <a:endParaRPr b="0" i="0" sz="2000" u="none" cap="none" strike="noStrike">
              <a:solidFill>
                <a:srgbClr val="1F3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F3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gazteengan ekintzailetza-jarrerak sustatzea du helburu,</a:t>
            </a:r>
            <a:endParaRPr b="0" i="0" sz="2000" u="none" cap="none" strike="noStrike">
              <a:solidFill>
                <a:srgbClr val="1F3B47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1F3B47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ardatz hauetan oinarrituz:</a:t>
            </a:r>
            <a:endParaRPr b="0"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121" name="Google Shape;121;gaac6a478db_0_2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gaac6a478db_0_26"/>
          <p:cNvSpPr txBox="1"/>
          <p:nvPr/>
        </p:nvSpPr>
        <p:spPr>
          <a:xfrm>
            <a:off x="2826125" y="5151825"/>
            <a:ext cx="9066300" cy="10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Fomenta actitudes emprendedoras en el ámbito de las STEAM.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Se centra en la cooperación, desarrollando proyectos tecnológicos en tres etapas educativas. 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gb274a76cd9_0_18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78500" y="138300"/>
            <a:ext cx="12270500" cy="653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29" cy="6837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3"/>
          <p:cNvSpPr txBox="1"/>
          <p:nvPr/>
        </p:nvSpPr>
        <p:spPr>
          <a:xfrm>
            <a:off x="949474" y="447057"/>
            <a:ext cx="6858000" cy="301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135" name="Google Shape;135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136" name="Google Shape;13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8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7" name="Google Shape;137;p3"/>
          <p:cNvGrpSpPr/>
          <p:nvPr/>
        </p:nvGrpSpPr>
        <p:grpSpPr>
          <a:xfrm>
            <a:off x="10719770" y="6057309"/>
            <a:ext cx="1335671" cy="519564"/>
            <a:chOff x="10293384" y="5850288"/>
            <a:chExt cx="1933726" cy="752200"/>
          </a:xfrm>
        </p:grpSpPr>
        <p:pic>
          <p:nvPicPr>
            <p:cNvPr descr="\\PMP-DC\diseño\Itsaso\innobasque\EVENTO MANUMIX\descarga.png" id="138" name="Google Shape;138;p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9" name="Google Shape;139;p3"/>
            <p:cNvSpPr txBox="1"/>
            <p:nvPr/>
          </p:nvSpPr>
          <p:spPr>
            <a:xfrm>
              <a:off x="10293384" y="5850288"/>
              <a:ext cx="1933726" cy="24507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0" name="Google Shape;140;p3"/>
          <p:cNvSpPr txBox="1"/>
          <p:nvPr/>
        </p:nvSpPr>
        <p:spPr>
          <a:xfrm>
            <a:off x="545948" y="1397301"/>
            <a:ext cx="40746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Metodologia</a:t>
            </a:r>
            <a:endParaRPr b="0" i="0" sz="22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descr="C:\Users\pmp9\Downloads\erakundearen izena-03.jpg" id="141" name="Google Shape;141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304540" y="100026"/>
            <a:ext cx="1519535" cy="1140145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3"/>
          <p:cNvSpPr/>
          <p:nvPr/>
        </p:nvSpPr>
        <p:spPr>
          <a:xfrm>
            <a:off x="9040483" y="10275"/>
            <a:ext cx="2347200" cy="1508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143;p3"/>
          <p:cNvSpPr/>
          <p:nvPr/>
        </p:nvSpPr>
        <p:spPr>
          <a:xfrm>
            <a:off x="10790823" y="5824452"/>
            <a:ext cx="730616" cy="37996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144;p3"/>
          <p:cNvSpPr txBox="1"/>
          <p:nvPr/>
        </p:nvSpPr>
        <p:spPr>
          <a:xfrm>
            <a:off x="10719143" y="6016106"/>
            <a:ext cx="1402080" cy="1846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145;p3"/>
          <p:cNvSpPr/>
          <p:nvPr/>
        </p:nvSpPr>
        <p:spPr>
          <a:xfrm>
            <a:off x="6682154" y="5824452"/>
            <a:ext cx="5439069" cy="835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146" name="Google Shape;146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"/>
          <p:cNvSpPr txBox="1"/>
          <p:nvPr/>
        </p:nvSpPr>
        <p:spPr>
          <a:xfrm>
            <a:off x="10106418" y="6333590"/>
            <a:ext cx="2099425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Google Shape;148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275341" y="4314675"/>
            <a:ext cx="4661234" cy="219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3"/>
          <p:cNvPicPr preferRelativeResize="0"/>
          <p:nvPr/>
        </p:nvPicPr>
        <p:blipFill rotWithShape="1">
          <a:blip r:embed="rId13">
            <a:alphaModFix/>
          </a:blip>
          <a:srcRect b="0" l="0" r="0" t="9040"/>
          <a:stretch/>
        </p:blipFill>
        <p:spPr>
          <a:xfrm>
            <a:off x="1146888" y="2117786"/>
            <a:ext cx="9572625" cy="200138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"/>
          <p:cNvSpPr txBox="1"/>
          <p:nvPr/>
        </p:nvSpPr>
        <p:spPr>
          <a:xfrm>
            <a:off x="198325" y="4256075"/>
            <a:ext cx="4251600" cy="213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Capacidades trabajadas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Creatividad</a:t>
            </a:r>
            <a:endParaRPr b="0" i="0" sz="16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Asumir riesgos</a:t>
            </a:r>
            <a:endParaRPr b="0" i="0" sz="16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Cooperación</a:t>
            </a:r>
            <a:endParaRPr b="0" i="0" sz="16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s-ES" sz="16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Perseverancia</a:t>
            </a:r>
            <a:endParaRPr b="0" i="0" sz="16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Fundamento metodológico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aac6a478db_0_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aac6a478db_0_67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159" name="Google Shape;159;gaac6a478db_0_6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160" name="Google Shape;160;gaac6a478db_0_6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Google Shape;161;gaac6a478db_0_67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162" name="Google Shape;162;gaac6a478db_0_6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gaac6a478db_0_67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4" name="Google Shape;164;gaac6a478db_0_67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aac6a478db_0_67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gaac6a478db_0_67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167" name="Google Shape;167;gaac6a478db_0_6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aac6a478db_0_67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" name="Google Shape;169;gaac6a478db_0_67"/>
          <p:cNvPicPr preferRelativeResize="0"/>
          <p:nvPr/>
        </p:nvPicPr>
        <p:blipFill rotWithShape="1">
          <a:blip r:embed="rId9">
            <a:alphaModFix/>
          </a:blip>
          <a:srcRect b="0" l="0" r="0" t="1487"/>
          <a:stretch/>
        </p:blipFill>
        <p:spPr>
          <a:xfrm>
            <a:off x="485350" y="2112425"/>
            <a:ext cx="2433400" cy="439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gaac6a478db_0_6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gaac6a478db_0_6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gaac6a478db_0_67"/>
          <p:cNvPicPr preferRelativeResize="0"/>
          <p:nvPr/>
        </p:nvPicPr>
        <p:blipFill rotWithShape="1">
          <a:blip r:embed="rId12">
            <a:alphaModFix amt="58999"/>
          </a:blip>
          <a:srcRect b="0" l="0" r="0" t="0"/>
          <a:stretch/>
        </p:blipFill>
        <p:spPr>
          <a:xfrm>
            <a:off x="5364125" y="3745491"/>
            <a:ext cx="3854950" cy="2534708"/>
          </a:xfrm>
          <a:prstGeom prst="rect">
            <a:avLst/>
          </a:prstGeom>
          <a:noFill/>
          <a:ln>
            <a:noFill/>
          </a:ln>
          <a:effectLst>
            <a:outerShdw blurRad="828675" rotWithShape="0" algn="bl" dir="3840000" dist="57150">
              <a:srgbClr val="3D85C6">
                <a:alpha val="49803"/>
              </a:srgbClr>
            </a:outerShdw>
          </a:effectLst>
        </p:spPr>
      </p:pic>
      <p:pic>
        <p:nvPicPr>
          <p:cNvPr id="173" name="Google Shape;173;gaac6a478db_0_67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9676853">
            <a:off x="3187931" y="4398873"/>
            <a:ext cx="2670263" cy="1662079"/>
          </a:xfrm>
          <a:prstGeom prst="rect">
            <a:avLst/>
          </a:prstGeom>
          <a:noFill/>
          <a:ln>
            <a:noFill/>
          </a:ln>
          <a:effectLst>
            <a:outerShdw blurRad="157163" rotWithShape="0" algn="bl" dir="12300000" dist="161925">
              <a:srgbClr val="0B5394">
                <a:alpha val="49803"/>
              </a:srgbClr>
            </a:outerShdw>
          </a:effectLst>
        </p:spPr>
      </p:pic>
      <p:pic>
        <p:nvPicPr>
          <p:cNvPr id="174" name="Google Shape;174;gaac6a478db_0_67"/>
          <p:cNvPicPr preferRelativeResize="0"/>
          <p:nvPr/>
        </p:nvPicPr>
        <p:blipFill rotWithShape="1">
          <a:blip r:embed="rId14">
            <a:alphaModFix amt="85000"/>
          </a:blip>
          <a:srcRect b="0" l="0" r="0" t="0"/>
          <a:stretch/>
        </p:blipFill>
        <p:spPr>
          <a:xfrm rot="-944461">
            <a:off x="9056863" y="3478159"/>
            <a:ext cx="2778171" cy="2007085"/>
          </a:xfrm>
          <a:prstGeom prst="rect">
            <a:avLst/>
          </a:prstGeom>
          <a:noFill/>
          <a:ln>
            <a:noFill/>
          </a:ln>
          <a:effectLst>
            <a:outerShdw blurRad="628650" rotWithShape="0" algn="bl" dir="840000" dist="47625">
              <a:srgbClr val="3D85C6">
                <a:alpha val="64705"/>
              </a:srgbClr>
            </a:outerShdw>
          </a:effectLst>
        </p:spPr>
      </p:pic>
      <p:sp>
        <p:nvSpPr>
          <p:cNvPr id="175" name="Google Shape;175;gaac6a478db_0_67"/>
          <p:cNvSpPr txBox="1"/>
          <p:nvPr/>
        </p:nvSpPr>
        <p:spPr>
          <a:xfrm>
            <a:off x="545950" y="1397300"/>
            <a:ext cx="3081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Faseak</a:t>
            </a:r>
            <a:endParaRPr b="0" i="0" sz="22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6" name="Google Shape;176;gaac6a478db_0_67"/>
          <p:cNvSpPr txBox="1"/>
          <p:nvPr/>
        </p:nvSpPr>
        <p:spPr>
          <a:xfrm>
            <a:off x="3402625" y="1818950"/>
            <a:ext cx="6171900" cy="1701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Elkarrekin:</a:t>
            </a:r>
            <a:r>
              <a:rPr b="0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LH3 - DBH3 - Diseinu Industriala 2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Ideia</a:t>
            </a:r>
            <a:r>
              <a:rPr b="0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Lehen Hezkuntzakoen amets teknologikoa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Eraiki dezagun</a:t>
            </a:r>
            <a:r>
              <a:rPr b="0" i="0" lang="es-ES" sz="2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ideia &gt; maketa &gt; prototipoa</a:t>
            </a:r>
            <a:endParaRPr b="0" i="0" sz="2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aac6a478db_0_67"/>
          <p:cNvSpPr txBox="1"/>
          <p:nvPr/>
        </p:nvSpPr>
        <p:spPr>
          <a:xfrm>
            <a:off x="9783950" y="1866150"/>
            <a:ext cx="2210700" cy="17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Cooperación</a:t>
            </a:r>
            <a:endParaRPr b="1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Idea de 3º de EP</a:t>
            </a:r>
            <a:endParaRPr b="1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1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Construcción</a:t>
            </a:r>
            <a:endParaRPr b="1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gaac6a478db_0_19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aac6a478db_0_191"/>
          <p:cNvSpPr txBox="1"/>
          <p:nvPr/>
        </p:nvSpPr>
        <p:spPr>
          <a:xfrm>
            <a:off x="949474" y="447057"/>
            <a:ext cx="6858000" cy="301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STEAM EUSKADI TOPAKETAK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184" name="Google Shape;184;gaac6a478db_0_1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185" name="Google Shape;185;gaac6a478db_0_1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6" name="Google Shape;186;gaac6a478db_0_191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187" name="Google Shape;187;gaac6a478db_0_191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8" name="Google Shape;188;gaac6a478db_0_191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9" name="Google Shape;189;gaac6a478db_0_191"/>
          <p:cNvSpPr/>
          <p:nvPr/>
        </p:nvSpPr>
        <p:spPr>
          <a:xfrm>
            <a:off x="10790823" y="5824452"/>
            <a:ext cx="730500" cy="380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190;gaac6a478db_0_191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gaac6a478db_0_191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192" name="Google Shape;192;gaac6a478db_0_19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aac6a478db_0_191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4" name="Google Shape;194;gaac6a478db_0_191"/>
          <p:cNvPicPr preferRelativeResize="0"/>
          <p:nvPr/>
        </p:nvPicPr>
        <p:blipFill rotWithShape="1">
          <a:blip r:embed="rId9">
            <a:alphaModFix/>
          </a:blip>
          <a:srcRect b="24092" l="0" r="0" t="0"/>
          <a:stretch/>
        </p:blipFill>
        <p:spPr>
          <a:xfrm>
            <a:off x="3240833" y="2133900"/>
            <a:ext cx="8814367" cy="3763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gaac6a478db_0_191"/>
          <p:cNvPicPr preferRelativeResize="0"/>
          <p:nvPr/>
        </p:nvPicPr>
        <p:blipFill rotWithShape="1">
          <a:blip r:embed="rId10">
            <a:alphaModFix/>
          </a:blip>
          <a:srcRect b="0" l="0" r="13322" t="0"/>
          <a:stretch/>
        </p:blipFill>
        <p:spPr>
          <a:xfrm>
            <a:off x="472300" y="2394350"/>
            <a:ext cx="2681350" cy="1746125"/>
          </a:xfrm>
          <a:prstGeom prst="rect">
            <a:avLst/>
          </a:prstGeom>
          <a:noFill/>
          <a:ln>
            <a:noFill/>
          </a:ln>
          <a:effectLst>
            <a:outerShdw blurRad="800100" rotWithShape="0" algn="bl" dir="20520000" dist="57150">
              <a:srgbClr val="4A86E8">
                <a:alpha val="49803"/>
              </a:srgbClr>
            </a:outerShdw>
          </a:effectLst>
        </p:spPr>
      </p:pic>
      <p:pic>
        <p:nvPicPr>
          <p:cNvPr id="196" name="Google Shape;196;gaac6a478db_0_19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gaac6a478db_0_191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aac6a478db_0_191"/>
          <p:cNvSpPr txBox="1"/>
          <p:nvPr/>
        </p:nvSpPr>
        <p:spPr>
          <a:xfrm>
            <a:off x="545950" y="1397300"/>
            <a:ext cx="30813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1" i="0" lang="es-ES" sz="3600" u="none" cap="none" strike="noStrike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Lan-prozesua</a:t>
            </a:r>
            <a:endParaRPr b="0" i="0" sz="2200" u="none" cap="none" strike="noStrike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9" name="Google Shape;199;gaac6a478db_0_191"/>
          <p:cNvSpPr txBox="1"/>
          <p:nvPr/>
        </p:nvSpPr>
        <p:spPr>
          <a:xfrm>
            <a:off x="406125" y="4430700"/>
            <a:ext cx="2834700" cy="13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Proceso de trabajo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none" cap="none" strike="noStrike">
                <a:solidFill>
                  <a:srgbClr val="999999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Cronograma del curso mes a mes</a:t>
            </a:r>
            <a:endParaRPr b="0" i="0" sz="2000" u="none" cap="none" strike="noStrike">
              <a:solidFill>
                <a:srgbClr val="999999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gaac6a478db_0_38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aac6a478db_0_386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Ideiak -Ideas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206" name="Google Shape;206;gaac6a478db_0_38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207" name="Google Shape;207;gaac6a478db_0_3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8" name="Google Shape;208;gaac6a478db_0_386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209" name="Google Shape;209;gaac6a478db_0_38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0" name="Google Shape;210;gaac6a478db_0_386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gaac6a478db_0_386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gaac6a478db_0_386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213;gaac6a478db_0_386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214" name="Google Shape;214;gaac6a478db_0_38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gaac6a478db_0_386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aac6a478db_0_38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aac6a478db_0_38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gaac6a478db_0_38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41027" y="2043498"/>
            <a:ext cx="4182448" cy="4240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gaac6a478db_0_38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602950" y="1834550"/>
            <a:ext cx="3849800" cy="4845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gaac6a478db_0_386"/>
          <p:cNvPicPr preferRelativeResize="0"/>
          <p:nvPr/>
        </p:nvPicPr>
        <p:blipFill rotWithShape="1">
          <a:blip r:embed="rId13">
            <a:alphaModFix/>
          </a:blip>
          <a:srcRect b="0" l="16374" r="6529" t="0"/>
          <a:stretch/>
        </p:blipFill>
        <p:spPr>
          <a:xfrm>
            <a:off x="8775500" y="1930363"/>
            <a:ext cx="3181875" cy="3261875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aac6a478db_0_386"/>
          <p:cNvSpPr/>
          <p:nvPr/>
        </p:nvSpPr>
        <p:spPr>
          <a:xfrm rot="-663345">
            <a:off x="4282736" y="1327555"/>
            <a:ext cx="1965430" cy="1336168"/>
          </a:xfrm>
          <a:prstGeom prst="flowChartPunchedTape">
            <a:avLst/>
          </a:prstGeom>
          <a:solidFill>
            <a:srgbClr val="D5A6BD"/>
          </a:solidFill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s-ES" sz="24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Gure IDEIA</a:t>
            </a:r>
            <a:endParaRPr b="0" i="0" sz="24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gaac6a478db_0_3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gaac6a478db_0_368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Maketak - Maquetas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228" name="Google Shape;228;gaac6a478db_0_36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229" name="Google Shape;229;gaac6a478db_0_36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gaac6a478db_0_368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231" name="Google Shape;231;gaac6a478db_0_36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2" name="Google Shape;232;gaac6a478db_0_368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gaac6a478db_0_368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aac6a478db_0_368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aac6a478db_0_368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236" name="Google Shape;236;gaac6a478db_0_36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gaac6a478db_0_368"/>
          <p:cNvSpPr txBox="1"/>
          <p:nvPr/>
        </p:nvSpPr>
        <p:spPr>
          <a:xfrm>
            <a:off x="10106418" y="6333590"/>
            <a:ext cx="2099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s-ES" sz="20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www.steam.eus</a:t>
            </a:r>
            <a:endParaRPr b="0" i="0" sz="20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aac6a478db_0_36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574384" y="322475"/>
            <a:ext cx="1216440" cy="784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gaac6a478db_0_36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934575" y="322475"/>
            <a:ext cx="805425" cy="1147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gaac6a478db_0_36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58900" y="1250727"/>
            <a:ext cx="3596619" cy="4893653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gaac6a478db_0_36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038203" y="1261449"/>
            <a:ext cx="3596618" cy="4893652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2" name="Google Shape;242;gaac6a478db_0_36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817506" y="1261449"/>
            <a:ext cx="3117069" cy="4893652"/>
          </a:xfrm>
          <a:prstGeom prst="rect">
            <a:avLst/>
          </a:prstGeom>
          <a:noFill/>
          <a:ln cap="flat" cmpd="sng" w="1905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aac6a478db_0_3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275"/>
            <a:ext cx="12147032" cy="683745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aac6a478db_0_347"/>
          <p:cNvSpPr txBox="1"/>
          <p:nvPr/>
        </p:nvSpPr>
        <p:spPr>
          <a:xfrm>
            <a:off x="949475" y="447045"/>
            <a:ext cx="68580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b="1" i="0" lang="es-ES" sz="3200" u="none" cap="none" strike="noStrik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Prototipoak - Prototipos</a:t>
            </a:r>
            <a:endParaRPr b="1" i="0" sz="3200" u="none" cap="none" strike="noStrik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descr="steam euskadi – Larraioz Elektronika" id="249" name="Google Shape;249;gaac6a478db_0_34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113938" y="6069678"/>
            <a:ext cx="690382" cy="50025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stimados/as miembros de la comunidad educativa, Ante la progresión del  Coronavirus COVID-19 en todo el territorio de la C.A.E" id="250" name="Google Shape;250;gaac6a478db_0_34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56391" y="6155101"/>
            <a:ext cx="2496297" cy="50526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1" name="Google Shape;251;gaac6a478db_0_347"/>
          <p:cNvGrpSpPr/>
          <p:nvPr/>
        </p:nvGrpSpPr>
        <p:grpSpPr>
          <a:xfrm>
            <a:off x="10719523" y="6057158"/>
            <a:ext cx="1335676" cy="519545"/>
            <a:chOff x="10293384" y="5850288"/>
            <a:chExt cx="1933800" cy="752200"/>
          </a:xfrm>
        </p:grpSpPr>
        <p:pic>
          <p:nvPicPr>
            <p:cNvPr descr="\\PMP-DC\diseño\Itsaso\innobasque\EVENTO MANUMIX\descarga.png" id="252" name="Google Shape;252;gaac6a478db_0_347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444394" y="6097396"/>
              <a:ext cx="1227654" cy="505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3" name="Google Shape;253;gaac6a478db_0_347"/>
            <p:cNvSpPr txBox="1"/>
            <p:nvPr/>
          </p:nvSpPr>
          <p:spPr>
            <a:xfrm>
              <a:off x="10293384" y="5850288"/>
              <a:ext cx="1933800" cy="24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</a:pPr>
              <a:r>
                <a:rPr b="0" i="0" lang="es-ES" sz="500" u="none" cap="none" strike="noStrik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rPr>
                <a:t>Laguntzailea/ Colabora:</a:t>
              </a:r>
              <a:endParaRPr b="0" i="0" sz="5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4" name="Google Shape;254;gaac6a478db_0_347"/>
          <p:cNvSpPr/>
          <p:nvPr/>
        </p:nvSpPr>
        <p:spPr>
          <a:xfrm>
            <a:off x="10790823" y="6035140"/>
            <a:ext cx="730500" cy="169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255;gaac6a478db_0_347"/>
          <p:cNvSpPr txBox="1"/>
          <p:nvPr/>
        </p:nvSpPr>
        <p:spPr>
          <a:xfrm>
            <a:off x="10719143" y="6016106"/>
            <a:ext cx="14022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0" i="0" lang="es-ES" sz="6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Laguntzailea/ Colabora:</a:t>
            </a:r>
            <a:endParaRPr b="0" i="0" sz="600" u="none" cap="none" strike="noStrike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gaac6a478db_0_347"/>
          <p:cNvSpPr/>
          <p:nvPr/>
        </p:nvSpPr>
        <p:spPr>
          <a:xfrm>
            <a:off x="6682154" y="5824452"/>
            <a:ext cx="5439000" cy="83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eam euskadi – Larraioz Elektronika" id="257" name="Google Shape;257;gaac6a478db_0_34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219084" y="6158230"/>
            <a:ext cx="805405" cy="583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gaac6a478db_0_34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80593" y="322475"/>
            <a:ext cx="905482" cy="5835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gaac6a478db_0_34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1153484" y="322475"/>
            <a:ext cx="586517" cy="83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gaac6a478db_0_34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45550" y="1268675"/>
            <a:ext cx="10953751" cy="1719506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gaac6a478db_0_34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5550" y="3134617"/>
            <a:ext cx="10953744" cy="1716948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2" name="Google Shape;262;gaac6a478db_0_34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45550" y="4997981"/>
            <a:ext cx="10953751" cy="1743844"/>
          </a:xfrm>
          <a:prstGeom prst="rect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7F48B9974F6C749BC1143109A4DB7C9" ma:contentTypeVersion="12" ma:contentTypeDescription="Crear nuevo documento." ma:contentTypeScope="" ma:versionID="df42e2daa529e7d2fc7a643fc3954dfa">
  <xsd:schema xmlns:xsd="http://www.w3.org/2001/XMLSchema" xmlns:xs="http://www.w3.org/2001/XMLSchema" xmlns:p="http://schemas.microsoft.com/office/2006/metadata/properties" xmlns:ns2="730936b0-c5b8-46a7-8521-7ee6b31188d3" xmlns:ns3="d919fc59-72a5-4a31-a7f6-4e7b7dd23f5f" targetNamespace="http://schemas.microsoft.com/office/2006/metadata/properties" ma:root="true" ma:fieldsID="fffcdb32cb9284df24c81140d6d10edb" ns2:_="" ns3:_="">
    <xsd:import namespace="730936b0-c5b8-46a7-8521-7ee6b31188d3"/>
    <xsd:import namespace="d919fc59-72a5-4a31-a7f6-4e7b7dd23f5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0936b0-c5b8-46a7-8521-7ee6b31188d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19fc59-72a5-4a31-a7f6-4e7b7dd23f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C69488A-D1DB-4F50-951D-D58DFBE5C6E5}"/>
</file>

<file path=customXml/itemProps2.xml><?xml version="1.0" encoding="utf-8"?>
<ds:datastoreItem xmlns:ds="http://schemas.openxmlformats.org/officeDocument/2006/customXml" ds:itemID="{4354292B-8420-42A2-8EF8-A62BB3D5D639}"/>
</file>

<file path=customXml/itemProps3.xml><?xml version="1.0" encoding="utf-8"?>
<ds:datastoreItem xmlns:ds="http://schemas.openxmlformats.org/officeDocument/2006/customXml" ds:itemID="{62F648D3-8DDC-4A29-B883-04BB94459789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dt4@outlook.es</dc:creator>
  <dcterms:created xsi:type="dcterms:W3CDTF">2020-11-16T08:40:37Z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0x01010057F48B9974F6C749BC1143109A4DB7C9</vt:lpwstr>
  </property>
</Properties>
</file>