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6" r:id="rId5"/>
    <p:sldId id="295" r:id="rId6"/>
    <p:sldId id="294" r:id="rId7"/>
    <p:sldId id="299" r:id="rId8"/>
    <p:sldId id="302" r:id="rId9"/>
    <p:sldId id="296" r:id="rId10"/>
    <p:sldId id="297" r:id="rId11"/>
    <p:sldId id="301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843"/>
    <a:srgbClr val="5A277E"/>
    <a:srgbClr val="DB9116"/>
    <a:srgbClr val="707070"/>
    <a:srgbClr val="69A8DD"/>
    <a:srgbClr val="1E5BA3"/>
    <a:srgbClr val="2059A1"/>
    <a:srgbClr val="5A287F"/>
    <a:srgbClr val="6AA942"/>
    <a:srgbClr val="DC9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387C7-78DC-4862-A14C-F6754F75785C}" v="1" dt="2020-11-17T16:17:27.650"/>
    <p1510:client id="{B03A8024-1A39-4FA3-BF1C-CBEA744C7777}" v="4" dt="2020-11-17T16:15:16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2" y="44"/>
      </p:cViewPr>
      <p:guideLst>
        <p:guide orient="horz" pos="697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-2136" y="-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arizgoitia Corta" userId="e31267c7-f668-472b-b46d-9c8779acb2ad" providerId="ADAL" clId="{B03A8024-1A39-4FA3-BF1C-CBEA744C7777}"/>
    <pc:docChg chg="custSel addSld delSld modSld">
      <pc:chgData name="Ana Larizgoitia Corta" userId="e31267c7-f668-472b-b46d-9c8779acb2ad" providerId="ADAL" clId="{B03A8024-1A39-4FA3-BF1C-CBEA744C7777}" dt="2020-11-17T16:15:16.025" v="12"/>
      <pc:docMkLst>
        <pc:docMk/>
      </pc:docMkLst>
      <pc:sldChg chg="del">
        <pc:chgData name="Ana Larizgoitia Corta" userId="e31267c7-f668-472b-b46d-9c8779acb2ad" providerId="ADAL" clId="{B03A8024-1A39-4FA3-BF1C-CBEA744C7777}" dt="2020-11-17T16:14:31.611" v="11" actId="47"/>
        <pc:sldMkLst>
          <pc:docMk/>
          <pc:sldMk cId="3429106288" sldId="256"/>
        </pc:sldMkLst>
      </pc:sldChg>
      <pc:sldChg chg="delSp mod">
        <pc:chgData name="Ana Larizgoitia Corta" userId="e31267c7-f668-472b-b46d-9c8779acb2ad" providerId="ADAL" clId="{B03A8024-1A39-4FA3-BF1C-CBEA744C7777}" dt="2020-11-17T15:27:04.827" v="10" actId="478"/>
        <pc:sldMkLst>
          <pc:docMk/>
          <pc:sldMk cId="253152753" sldId="259"/>
        </pc:sldMkLst>
        <pc:spChg chg="del">
          <ac:chgData name="Ana Larizgoitia Corta" userId="e31267c7-f668-472b-b46d-9c8779acb2ad" providerId="ADAL" clId="{B03A8024-1A39-4FA3-BF1C-CBEA744C7777}" dt="2020-11-17T15:27:04.827" v="10" actId="478"/>
          <ac:spMkLst>
            <pc:docMk/>
            <pc:sldMk cId="253152753" sldId="259"/>
            <ac:spMk id="13" creationId="{00000000-0000-0000-0000-000000000000}"/>
          </ac:spMkLst>
        </pc:spChg>
      </pc:sldChg>
      <pc:sldChg chg="modSp mod">
        <pc:chgData name="Ana Larizgoitia Corta" userId="e31267c7-f668-472b-b46d-9c8779acb2ad" providerId="ADAL" clId="{B03A8024-1A39-4FA3-BF1C-CBEA744C7777}" dt="2020-11-17T15:22:52.130" v="6" actId="207"/>
        <pc:sldMkLst>
          <pc:docMk/>
          <pc:sldMk cId="186276195" sldId="276"/>
        </pc:sldMkLst>
        <pc:spChg chg="mod">
          <ac:chgData name="Ana Larizgoitia Corta" userId="e31267c7-f668-472b-b46d-9c8779acb2ad" providerId="ADAL" clId="{B03A8024-1A39-4FA3-BF1C-CBEA744C7777}" dt="2020-11-17T15:22:52.130" v="6" actId="207"/>
          <ac:spMkLst>
            <pc:docMk/>
            <pc:sldMk cId="186276195" sldId="276"/>
            <ac:spMk id="11" creationId="{00000000-0000-0000-0000-000000000000}"/>
          </ac:spMkLst>
        </pc:spChg>
      </pc:sldChg>
      <pc:sldChg chg="modSp mod">
        <pc:chgData name="Ana Larizgoitia Corta" userId="e31267c7-f668-472b-b46d-9c8779acb2ad" providerId="ADAL" clId="{B03A8024-1A39-4FA3-BF1C-CBEA744C7777}" dt="2020-11-17T15:22:48.110" v="5" actId="207"/>
        <pc:sldMkLst>
          <pc:docMk/>
          <pc:sldMk cId="2506659252" sldId="277"/>
        </pc:sldMkLst>
        <pc:spChg chg="mod">
          <ac:chgData name="Ana Larizgoitia Corta" userId="e31267c7-f668-472b-b46d-9c8779acb2ad" providerId="ADAL" clId="{B03A8024-1A39-4FA3-BF1C-CBEA744C7777}" dt="2020-11-17T15:22:48.110" v="5" actId="207"/>
          <ac:spMkLst>
            <pc:docMk/>
            <pc:sldMk cId="2506659252" sldId="277"/>
            <ac:spMk id="11" creationId="{00000000-0000-0000-0000-000000000000}"/>
          </ac:spMkLst>
        </pc:spChg>
      </pc:sldChg>
      <pc:sldChg chg="modSp mod">
        <pc:chgData name="Ana Larizgoitia Corta" userId="e31267c7-f668-472b-b46d-9c8779acb2ad" providerId="ADAL" clId="{B03A8024-1A39-4FA3-BF1C-CBEA744C7777}" dt="2020-11-17T15:22:20.097" v="1" actId="207"/>
        <pc:sldMkLst>
          <pc:docMk/>
          <pc:sldMk cId="867608666" sldId="278"/>
        </pc:sldMkLst>
        <pc:spChg chg="mod">
          <ac:chgData name="Ana Larizgoitia Corta" userId="e31267c7-f668-472b-b46d-9c8779acb2ad" providerId="ADAL" clId="{B03A8024-1A39-4FA3-BF1C-CBEA744C7777}" dt="2020-11-17T15:22:20.097" v="1" actId="207"/>
          <ac:spMkLst>
            <pc:docMk/>
            <pc:sldMk cId="867608666" sldId="278"/>
            <ac:spMk id="11" creationId="{00000000-0000-0000-0000-000000000000}"/>
          </ac:spMkLst>
        </pc:spChg>
      </pc:sldChg>
      <pc:sldChg chg="modSp mod">
        <pc:chgData name="Ana Larizgoitia Corta" userId="e31267c7-f668-472b-b46d-9c8779acb2ad" providerId="ADAL" clId="{B03A8024-1A39-4FA3-BF1C-CBEA744C7777}" dt="2020-11-17T15:22:42.524" v="4" actId="207"/>
        <pc:sldMkLst>
          <pc:docMk/>
          <pc:sldMk cId="2156691686" sldId="279"/>
        </pc:sldMkLst>
        <pc:spChg chg="mod">
          <ac:chgData name="Ana Larizgoitia Corta" userId="e31267c7-f668-472b-b46d-9c8779acb2ad" providerId="ADAL" clId="{B03A8024-1A39-4FA3-BF1C-CBEA744C7777}" dt="2020-11-17T15:22:42.524" v="4" actId="207"/>
          <ac:spMkLst>
            <pc:docMk/>
            <pc:sldMk cId="2156691686" sldId="279"/>
            <ac:spMk id="11" creationId="{00000000-0000-0000-0000-000000000000}"/>
          </ac:spMkLst>
        </pc:spChg>
      </pc:sldChg>
      <pc:sldChg chg="modSp mod">
        <pc:chgData name="Ana Larizgoitia Corta" userId="e31267c7-f668-472b-b46d-9c8779acb2ad" providerId="ADAL" clId="{B03A8024-1A39-4FA3-BF1C-CBEA744C7777}" dt="2020-11-17T15:22:12.291" v="0" actId="207"/>
        <pc:sldMkLst>
          <pc:docMk/>
          <pc:sldMk cId="458497823" sldId="280"/>
        </pc:sldMkLst>
        <pc:spChg chg="mod">
          <ac:chgData name="Ana Larizgoitia Corta" userId="e31267c7-f668-472b-b46d-9c8779acb2ad" providerId="ADAL" clId="{B03A8024-1A39-4FA3-BF1C-CBEA744C7777}" dt="2020-11-17T15:22:12.291" v="0" actId="207"/>
          <ac:spMkLst>
            <pc:docMk/>
            <pc:sldMk cId="458497823" sldId="280"/>
            <ac:spMk id="11" creationId="{00000000-0000-0000-0000-000000000000}"/>
          </ac:spMkLst>
        </pc:spChg>
      </pc:sldChg>
      <pc:sldChg chg="modSp mod">
        <pc:chgData name="Ana Larizgoitia Corta" userId="e31267c7-f668-472b-b46d-9c8779acb2ad" providerId="ADAL" clId="{B03A8024-1A39-4FA3-BF1C-CBEA744C7777}" dt="2020-11-17T15:22:36.111" v="3" actId="207"/>
        <pc:sldMkLst>
          <pc:docMk/>
          <pc:sldMk cId="3227321579" sldId="281"/>
        </pc:sldMkLst>
        <pc:spChg chg="mod">
          <ac:chgData name="Ana Larizgoitia Corta" userId="e31267c7-f668-472b-b46d-9c8779acb2ad" providerId="ADAL" clId="{B03A8024-1A39-4FA3-BF1C-CBEA744C7777}" dt="2020-11-17T15:22:36.111" v="3" actId="207"/>
          <ac:spMkLst>
            <pc:docMk/>
            <pc:sldMk cId="3227321579" sldId="281"/>
            <ac:spMk id="11" creationId="{00000000-0000-0000-0000-000000000000}"/>
          </ac:spMkLst>
        </pc:spChg>
      </pc:sldChg>
      <pc:sldChg chg="modSp mod">
        <pc:chgData name="Ana Larizgoitia Corta" userId="e31267c7-f668-472b-b46d-9c8779acb2ad" providerId="ADAL" clId="{B03A8024-1A39-4FA3-BF1C-CBEA744C7777}" dt="2020-11-17T15:22:26.667" v="2" actId="207"/>
        <pc:sldMkLst>
          <pc:docMk/>
          <pc:sldMk cId="724871475" sldId="283"/>
        </pc:sldMkLst>
        <pc:spChg chg="mod">
          <ac:chgData name="Ana Larizgoitia Corta" userId="e31267c7-f668-472b-b46d-9c8779acb2ad" providerId="ADAL" clId="{B03A8024-1A39-4FA3-BF1C-CBEA744C7777}" dt="2020-11-17T15:22:26.667" v="2" actId="207"/>
          <ac:spMkLst>
            <pc:docMk/>
            <pc:sldMk cId="724871475" sldId="283"/>
            <ac:spMk id="11" creationId="{00000000-0000-0000-0000-000000000000}"/>
          </ac:spMkLst>
        </pc:spChg>
      </pc:sldChg>
      <pc:sldChg chg="add">
        <pc:chgData name="Ana Larizgoitia Corta" userId="e31267c7-f668-472b-b46d-9c8779acb2ad" providerId="ADAL" clId="{B03A8024-1A39-4FA3-BF1C-CBEA744C7777}" dt="2020-11-17T15:23:37.595" v="7"/>
        <pc:sldMkLst>
          <pc:docMk/>
          <pc:sldMk cId="4037125549" sldId="286"/>
        </pc:sldMkLst>
      </pc:sldChg>
      <pc:sldChg chg="add">
        <pc:chgData name="Ana Larizgoitia Corta" userId="e31267c7-f668-472b-b46d-9c8779acb2ad" providerId="ADAL" clId="{B03A8024-1A39-4FA3-BF1C-CBEA744C7777}" dt="2020-11-17T15:23:56.969" v="8"/>
        <pc:sldMkLst>
          <pc:docMk/>
          <pc:sldMk cId="1320686505" sldId="287"/>
        </pc:sldMkLst>
      </pc:sldChg>
      <pc:sldChg chg="add">
        <pc:chgData name="Ana Larizgoitia Corta" userId="e31267c7-f668-472b-b46d-9c8779acb2ad" providerId="ADAL" clId="{B03A8024-1A39-4FA3-BF1C-CBEA744C7777}" dt="2020-11-17T15:24:08.779" v="9"/>
        <pc:sldMkLst>
          <pc:docMk/>
          <pc:sldMk cId="3220169574" sldId="288"/>
        </pc:sldMkLst>
      </pc:sldChg>
      <pc:sldChg chg="add">
        <pc:chgData name="Ana Larizgoitia Corta" userId="e31267c7-f668-472b-b46d-9c8779acb2ad" providerId="ADAL" clId="{B03A8024-1A39-4FA3-BF1C-CBEA744C7777}" dt="2020-11-17T16:15:16.025" v="12"/>
        <pc:sldMkLst>
          <pc:docMk/>
          <pc:sldMk cId="3539758819" sldId="289"/>
        </pc:sldMkLst>
      </pc:sldChg>
    </pc:docChg>
  </pc:docChgLst>
  <pc:docChgLst>
    <pc:chgData name="Ana Larizgoitia Corta" userId="e31267c7-f668-472b-b46d-9c8779acb2ad" providerId="ADAL" clId="{0F8387C7-78DC-4862-A14C-F6754F75785C}"/>
    <pc:docChg chg="addSld delSld modSld">
      <pc:chgData name="Ana Larizgoitia Corta" userId="e31267c7-f668-472b-b46d-9c8779acb2ad" providerId="ADAL" clId="{0F8387C7-78DC-4862-A14C-F6754F75785C}" dt="2020-11-17T16:20:17.152" v="5" actId="20577"/>
      <pc:docMkLst>
        <pc:docMk/>
      </pc:docMkLst>
      <pc:sldChg chg="del">
        <pc:chgData name="Ana Larizgoitia Corta" userId="e31267c7-f668-472b-b46d-9c8779acb2ad" providerId="ADAL" clId="{0F8387C7-78DC-4862-A14C-F6754F75785C}" dt="2020-11-17T16:16:56.283" v="0" actId="47"/>
        <pc:sldMkLst>
          <pc:docMk/>
          <pc:sldMk cId="1082936326" sldId="258"/>
        </pc:sldMkLst>
      </pc:sldChg>
      <pc:sldChg chg="del">
        <pc:chgData name="Ana Larizgoitia Corta" userId="e31267c7-f668-472b-b46d-9c8779acb2ad" providerId="ADAL" clId="{0F8387C7-78DC-4862-A14C-F6754F75785C}" dt="2020-11-17T16:18:08.201" v="3" actId="47"/>
        <pc:sldMkLst>
          <pc:docMk/>
          <pc:sldMk cId="1219935769" sldId="261"/>
        </pc:sldMkLst>
      </pc:sldChg>
      <pc:sldChg chg="del">
        <pc:chgData name="Ana Larizgoitia Corta" userId="e31267c7-f668-472b-b46d-9c8779acb2ad" providerId="ADAL" clId="{0F8387C7-78DC-4862-A14C-F6754F75785C}" dt="2020-11-17T16:17:32.817" v="2" actId="47"/>
        <pc:sldMkLst>
          <pc:docMk/>
          <pc:sldMk cId="2786988047" sldId="262"/>
        </pc:sldMkLst>
      </pc:sldChg>
      <pc:sldChg chg="modSp mod">
        <pc:chgData name="Ana Larizgoitia Corta" userId="e31267c7-f668-472b-b46d-9c8779acb2ad" providerId="ADAL" clId="{0F8387C7-78DC-4862-A14C-F6754F75785C}" dt="2020-11-17T16:20:17.152" v="5" actId="20577"/>
        <pc:sldMkLst>
          <pc:docMk/>
          <pc:sldMk cId="186276195" sldId="276"/>
        </pc:sldMkLst>
        <pc:spChg chg="mod">
          <ac:chgData name="Ana Larizgoitia Corta" userId="e31267c7-f668-472b-b46d-9c8779acb2ad" providerId="ADAL" clId="{0F8387C7-78DC-4862-A14C-F6754F75785C}" dt="2020-11-17T16:20:17.152" v="5" actId="20577"/>
          <ac:spMkLst>
            <pc:docMk/>
            <pc:sldMk cId="186276195" sldId="276"/>
            <ac:spMk id="10" creationId="{00000000-0000-0000-0000-000000000000}"/>
          </ac:spMkLst>
        </pc:spChg>
      </pc:sldChg>
      <pc:sldChg chg="add">
        <pc:chgData name="Ana Larizgoitia Corta" userId="e31267c7-f668-472b-b46d-9c8779acb2ad" providerId="ADAL" clId="{0F8387C7-78DC-4862-A14C-F6754F75785C}" dt="2020-11-17T16:17:27.648" v="1"/>
        <pc:sldMkLst>
          <pc:docMk/>
          <pc:sldMk cId="2193479016" sldId="2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323F9-AA8D-46F7-8051-BEA4B3218D2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30ABB0-3350-4E27-8E2A-8F4BD0B54121}">
      <dgm:prSet phldrT="[Texto]"/>
      <dgm:spPr>
        <a:solidFill>
          <a:srgbClr val="69A8DD"/>
        </a:solidFill>
      </dgm:spPr>
      <dgm:t>
        <a:bodyPr/>
        <a:lstStyle/>
        <a:p>
          <a:r>
            <a:rPr lang="es-ES" dirty="0" smtClean="0"/>
            <a:t>Captación de mentoras/es y centros</a:t>
          </a:r>
          <a:endParaRPr lang="es-ES" dirty="0"/>
        </a:p>
      </dgm:t>
    </dgm:pt>
    <dgm:pt modelId="{6DBEFF44-B69F-4FC8-82B2-DB3A4E6C7079}" type="parTrans" cxnId="{27E790B8-63F7-4306-85F5-DC8565CB3326}">
      <dgm:prSet/>
      <dgm:spPr/>
      <dgm:t>
        <a:bodyPr/>
        <a:lstStyle/>
        <a:p>
          <a:endParaRPr lang="es-ES"/>
        </a:p>
      </dgm:t>
    </dgm:pt>
    <dgm:pt modelId="{61DFBF4E-AF6D-44BE-A28B-E847EADF40DB}" type="sibTrans" cxnId="{27E790B8-63F7-4306-85F5-DC8565CB3326}">
      <dgm:prSet/>
      <dgm:spPr/>
      <dgm:t>
        <a:bodyPr/>
        <a:lstStyle/>
        <a:p>
          <a:endParaRPr lang="es-ES"/>
        </a:p>
      </dgm:t>
    </dgm:pt>
    <dgm:pt modelId="{30998DA4-3CDB-4EF5-B205-83190778D731}">
      <dgm:prSet phldrT="[Texto]"/>
      <dgm:spPr>
        <a:solidFill>
          <a:srgbClr val="707070"/>
        </a:solidFill>
      </dgm:spPr>
      <dgm:t>
        <a:bodyPr/>
        <a:lstStyle/>
        <a:p>
          <a:r>
            <a:rPr lang="es-ES" dirty="0" smtClean="0"/>
            <a:t>Formación + materiales</a:t>
          </a:r>
          <a:endParaRPr lang="es-ES" dirty="0"/>
        </a:p>
      </dgm:t>
    </dgm:pt>
    <dgm:pt modelId="{AEE17FC7-BC32-485E-AEB8-408DF02747B7}" type="parTrans" cxnId="{3C6D73A3-17D8-449C-868C-0C65557B1D06}">
      <dgm:prSet/>
      <dgm:spPr/>
      <dgm:t>
        <a:bodyPr/>
        <a:lstStyle/>
        <a:p>
          <a:endParaRPr lang="es-ES"/>
        </a:p>
      </dgm:t>
    </dgm:pt>
    <dgm:pt modelId="{D6FA8782-3654-4F21-9675-54DC8271A515}" type="sibTrans" cxnId="{3C6D73A3-17D8-449C-868C-0C65557B1D06}">
      <dgm:prSet/>
      <dgm:spPr/>
      <dgm:t>
        <a:bodyPr/>
        <a:lstStyle/>
        <a:p>
          <a:endParaRPr lang="es-ES"/>
        </a:p>
      </dgm:t>
    </dgm:pt>
    <dgm:pt modelId="{16A47ADE-9952-4557-9C6C-C2B431406AEA}">
      <dgm:prSet phldrT="[Texto]"/>
      <dgm:spPr>
        <a:solidFill>
          <a:srgbClr val="DB9116"/>
        </a:solidFill>
      </dgm:spPr>
      <dgm:t>
        <a:bodyPr/>
        <a:lstStyle/>
        <a:p>
          <a:r>
            <a:rPr lang="es-ES" dirty="0" smtClean="0"/>
            <a:t>Asignación centro-mentoras/es</a:t>
          </a:r>
          <a:endParaRPr lang="es-ES" dirty="0"/>
        </a:p>
      </dgm:t>
    </dgm:pt>
    <dgm:pt modelId="{E775CB66-B525-41B2-B962-ABE43C6B5119}" type="parTrans" cxnId="{DBE8A97E-9784-4AC4-9809-A968C158BFC2}">
      <dgm:prSet/>
      <dgm:spPr/>
      <dgm:t>
        <a:bodyPr/>
        <a:lstStyle/>
        <a:p>
          <a:endParaRPr lang="es-ES"/>
        </a:p>
      </dgm:t>
    </dgm:pt>
    <dgm:pt modelId="{DF481622-D2AA-4B33-8C08-0B60FC5BB7DA}" type="sibTrans" cxnId="{DBE8A97E-9784-4AC4-9809-A968C158BFC2}">
      <dgm:prSet/>
      <dgm:spPr/>
      <dgm:t>
        <a:bodyPr/>
        <a:lstStyle/>
        <a:p>
          <a:endParaRPr lang="es-ES"/>
        </a:p>
      </dgm:t>
    </dgm:pt>
    <dgm:pt modelId="{D2CB0EBD-7275-44DC-9BFC-B4E17DF0C7DE}">
      <dgm:prSet phldrT="[Texto]"/>
      <dgm:spPr>
        <a:solidFill>
          <a:srgbClr val="5A287F"/>
        </a:solidFill>
      </dgm:spPr>
      <dgm:t>
        <a:bodyPr/>
        <a:lstStyle/>
        <a:p>
          <a:r>
            <a:rPr lang="es-ES" dirty="0" smtClean="0"/>
            <a:t>Seis sesiones en el aula</a:t>
          </a:r>
          <a:endParaRPr lang="es-ES" dirty="0"/>
        </a:p>
      </dgm:t>
    </dgm:pt>
    <dgm:pt modelId="{90AF74FE-47E5-4945-A0C3-ED2778BC77D3}" type="parTrans" cxnId="{4D17A452-FCA7-4962-BED3-D069336069BC}">
      <dgm:prSet/>
      <dgm:spPr/>
      <dgm:t>
        <a:bodyPr/>
        <a:lstStyle/>
        <a:p>
          <a:endParaRPr lang="es-ES"/>
        </a:p>
      </dgm:t>
    </dgm:pt>
    <dgm:pt modelId="{93DD0978-87B7-4020-8981-A1B422BE39F4}" type="sibTrans" cxnId="{4D17A452-FCA7-4962-BED3-D069336069BC}">
      <dgm:prSet/>
      <dgm:spPr/>
      <dgm:t>
        <a:bodyPr/>
        <a:lstStyle/>
        <a:p>
          <a:endParaRPr lang="es-ES"/>
        </a:p>
      </dgm:t>
    </dgm:pt>
    <dgm:pt modelId="{117584F2-A997-4E0A-B2B9-FB4EB3C7707A}">
      <dgm:prSet phldrT="[Texto]"/>
      <dgm:spPr>
        <a:solidFill>
          <a:srgbClr val="6AA843"/>
        </a:solidFill>
      </dgm:spPr>
      <dgm:t>
        <a:bodyPr/>
        <a:lstStyle/>
        <a:p>
          <a:r>
            <a:rPr lang="es-ES" dirty="0" smtClean="0"/>
            <a:t>Conclusiones y cierre</a:t>
          </a:r>
          <a:endParaRPr lang="es-ES" dirty="0"/>
        </a:p>
      </dgm:t>
    </dgm:pt>
    <dgm:pt modelId="{9F9B4EFF-BFA3-4B98-BF67-CC09039D1564}" type="parTrans" cxnId="{D6E4E0DE-9801-4567-9E96-8F39EB308180}">
      <dgm:prSet/>
      <dgm:spPr/>
      <dgm:t>
        <a:bodyPr/>
        <a:lstStyle/>
        <a:p>
          <a:endParaRPr lang="es-ES"/>
        </a:p>
      </dgm:t>
    </dgm:pt>
    <dgm:pt modelId="{DB3A7765-CF78-418B-B4D8-99A7707EFBF6}" type="sibTrans" cxnId="{D6E4E0DE-9801-4567-9E96-8F39EB308180}">
      <dgm:prSet/>
      <dgm:spPr/>
      <dgm:t>
        <a:bodyPr/>
        <a:lstStyle/>
        <a:p>
          <a:endParaRPr lang="es-ES"/>
        </a:p>
      </dgm:t>
    </dgm:pt>
    <dgm:pt modelId="{71250852-F2FB-4DE9-A7F8-E5AA75C447E7}" type="pres">
      <dgm:prSet presAssocID="{886323F9-AA8D-46F7-8051-BEA4B3218D2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EC1BA4-2BF7-4C47-8415-321E1EDD92EB}" type="pres">
      <dgm:prSet presAssocID="{886323F9-AA8D-46F7-8051-BEA4B3218D20}" presName="arrow" presStyleLbl="bgShp" presStyleIdx="0" presStyleCnt="1"/>
      <dgm:spPr/>
    </dgm:pt>
    <dgm:pt modelId="{D8A150E0-FBA5-49FD-8030-6611278A7B12}" type="pres">
      <dgm:prSet presAssocID="{886323F9-AA8D-46F7-8051-BEA4B3218D20}" presName="linearProcess" presStyleCnt="0"/>
      <dgm:spPr/>
    </dgm:pt>
    <dgm:pt modelId="{8D9DCBEB-44B4-4337-AE41-3DB671AF2C6D}" type="pres">
      <dgm:prSet presAssocID="{1530ABB0-3350-4E27-8E2A-8F4BD0B5412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D645BF-6011-4ED3-BA79-EE8AC8E42DB7}" type="pres">
      <dgm:prSet presAssocID="{61DFBF4E-AF6D-44BE-A28B-E847EADF40DB}" presName="sibTrans" presStyleCnt="0"/>
      <dgm:spPr/>
    </dgm:pt>
    <dgm:pt modelId="{F0884FAC-7BBE-46E4-8F98-5A58258C1E07}" type="pres">
      <dgm:prSet presAssocID="{30998DA4-3CDB-4EF5-B205-83190778D73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A63AD-9DF1-4466-B709-1FA79368EADC}" type="pres">
      <dgm:prSet presAssocID="{D6FA8782-3654-4F21-9675-54DC8271A515}" presName="sibTrans" presStyleCnt="0"/>
      <dgm:spPr/>
    </dgm:pt>
    <dgm:pt modelId="{4D1AC253-5F26-4FD8-AC78-4B78FA99C8ED}" type="pres">
      <dgm:prSet presAssocID="{16A47ADE-9952-4557-9C6C-C2B431406AE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B9A98-C928-4922-ACEB-10A0964B684D}" type="pres">
      <dgm:prSet presAssocID="{DF481622-D2AA-4B33-8C08-0B60FC5BB7DA}" presName="sibTrans" presStyleCnt="0"/>
      <dgm:spPr/>
    </dgm:pt>
    <dgm:pt modelId="{3F0BDCB5-9D60-46D2-8982-41BBEB020981}" type="pres">
      <dgm:prSet presAssocID="{D2CB0EBD-7275-44DC-9BFC-B4E17DF0C7D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85D77-C53B-4B32-B322-6C776DE044C6}" type="pres">
      <dgm:prSet presAssocID="{93DD0978-87B7-4020-8981-A1B422BE39F4}" presName="sibTrans" presStyleCnt="0"/>
      <dgm:spPr/>
    </dgm:pt>
    <dgm:pt modelId="{0FF138BF-CA59-434E-BF88-6443C8296166}" type="pres">
      <dgm:prSet presAssocID="{117584F2-A997-4E0A-B2B9-FB4EB3C7707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17A452-FCA7-4962-BED3-D069336069BC}" srcId="{886323F9-AA8D-46F7-8051-BEA4B3218D20}" destId="{D2CB0EBD-7275-44DC-9BFC-B4E17DF0C7DE}" srcOrd="3" destOrd="0" parTransId="{90AF74FE-47E5-4945-A0C3-ED2778BC77D3}" sibTransId="{93DD0978-87B7-4020-8981-A1B422BE39F4}"/>
    <dgm:cxn modelId="{CBB412AA-145C-4570-A1DF-7C92A3C610D6}" type="presOf" srcId="{886323F9-AA8D-46F7-8051-BEA4B3218D20}" destId="{71250852-F2FB-4DE9-A7F8-E5AA75C447E7}" srcOrd="0" destOrd="0" presId="urn:microsoft.com/office/officeart/2005/8/layout/hProcess9"/>
    <dgm:cxn modelId="{D6E4E0DE-9801-4567-9E96-8F39EB308180}" srcId="{886323F9-AA8D-46F7-8051-BEA4B3218D20}" destId="{117584F2-A997-4E0A-B2B9-FB4EB3C7707A}" srcOrd="4" destOrd="0" parTransId="{9F9B4EFF-BFA3-4B98-BF67-CC09039D1564}" sibTransId="{DB3A7765-CF78-418B-B4D8-99A7707EFBF6}"/>
    <dgm:cxn modelId="{3C6D73A3-17D8-449C-868C-0C65557B1D06}" srcId="{886323F9-AA8D-46F7-8051-BEA4B3218D20}" destId="{30998DA4-3CDB-4EF5-B205-83190778D731}" srcOrd="1" destOrd="0" parTransId="{AEE17FC7-BC32-485E-AEB8-408DF02747B7}" sibTransId="{D6FA8782-3654-4F21-9675-54DC8271A515}"/>
    <dgm:cxn modelId="{ECACBF8E-BA0A-4AB3-ACF7-0375B3D061F3}" type="presOf" srcId="{16A47ADE-9952-4557-9C6C-C2B431406AEA}" destId="{4D1AC253-5F26-4FD8-AC78-4B78FA99C8ED}" srcOrd="0" destOrd="0" presId="urn:microsoft.com/office/officeart/2005/8/layout/hProcess9"/>
    <dgm:cxn modelId="{8A8B2C66-236E-4B6C-882A-CC5D6282EA28}" type="presOf" srcId="{117584F2-A997-4E0A-B2B9-FB4EB3C7707A}" destId="{0FF138BF-CA59-434E-BF88-6443C8296166}" srcOrd="0" destOrd="0" presId="urn:microsoft.com/office/officeart/2005/8/layout/hProcess9"/>
    <dgm:cxn modelId="{AC4273FD-DA88-48D7-AA1A-42DEBDDEC377}" type="presOf" srcId="{30998DA4-3CDB-4EF5-B205-83190778D731}" destId="{F0884FAC-7BBE-46E4-8F98-5A58258C1E07}" srcOrd="0" destOrd="0" presId="urn:microsoft.com/office/officeart/2005/8/layout/hProcess9"/>
    <dgm:cxn modelId="{A196BD96-FD03-48B6-9A38-1D83A3A74819}" type="presOf" srcId="{D2CB0EBD-7275-44DC-9BFC-B4E17DF0C7DE}" destId="{3F0BDCB5-9D60-46D2-8982-41BBEB020981}" srcOrd="0" destOrd="0" presId="urn:microsoft.com/office/officeart/2005/8/layout/hProcess9"/>
    <dgm:cxn modelId="{27E790B8-63F7-4306-85F5-DC8565CB3326}" srcId="{886323F9-AA8D-46F7-8051-BEA4B3218D20}" destId="{1530ABB0-3350-4E27-8E2A-8F4BD0B54121}" srcOrd="0" destOrd="0" parTransId="{6DBEFF44-B69F-4FC8-82B2-DB3A4E6C7079}" sibTransId="{61DFBF4E-AF6D-44BE-A28B-E847EADF40DB}"/>
    <dgm:cxn modelId="{97B94759-F61B-4F8B-9CAC-75A563F5344A}" type="presOf" srcId="{1530ABB0-3350-4E27-8E2A-8F4BD0B54121}" destId="{8D9DCBEB-44B4-4337-AE41-3DB671AF2C6D}" srcOrd="0" destOrd="0" presId="urn:microsoft.com/office/officeart/2005/8/layout/hProcess9"/>
    <dgm:cxn modelId="{DBE8A97E-9784-4AC4-9809-A968C158BFC2}" srcId="{886323F9-AA8D-46F7-8051-BEA4B3218D20}" destId="{16A47ADE-9952-4557-9C6C-C2B431406AEA}" srcOrd="2" destOrd="0" parTransId="{E775CB66-B525-41B2-B962-ABE43C6B5119}" sibTransId="{DF481622-D2AA-4B33-8C08-0B60FC5BB7DA}"/>
    <dgm:cxn modelId="{2E97C34B-36DE-41AB-90EA-CBFC0832D074}" type="presParOf" srcId="{71250852-F2FB-4DE9-A7F8-E5AA75C447E7}" destId="{D4EC1BA4-2BF7-4C47-8415-321E1EDD92EB}" srcOrd="0" destOrd="0" presId="urn:microsoft.com/office/officeart/2005/8/layout/hProcess9"/>
    <dgm:cxn modelId="{139CAEA1-BDD8-4F53-8700-1A04A237E2F7}" type="presParOf" srcId="{71250852-F2FB-4DE9-A7F8-E5AA75C447E7}" destId="{D8A150E0-FBA5-49FD-8030-6611278A7B12}" srcOrd="1" destOrd="0" presId="urn:microsoft.com/office/officeart/2005/8/layout/hProcess9"/>
    <dgm:cxn modelId="{F4C3B6A2-5760-443D-AF0F-64DF9F96AEC4}" type="presParOf" srcId="{D8A150E0-FBA5-49FD-8030-6611278A7B12}" destId="{8D9DCBEB-44B4-4337-AE41-3DB671AF2C6D}" srcOrd="0" destOrd="0" presId="urn:microsoft.com/office/officeart/2005/8/layout/hProcess9"/>
    <dgm:cxn modelId="{A138F1A2-6B7E-4966-8A4D-5F6EA074807D}" type="presParOf" srcId="{D8A150E0-FBA5-49FD-8030-6611278A7B12}" destId="{78D645BF-6011-4ED3-BA79-EE8AC8E42DB7}" srcOrd="1" destOrd="0" presId="urn:microsoft.com/office/officeart/2005/8/layout/hProcess9"/>
    <dgm:cxn modelId="{DF9B04F9-3184-4080-B9ED-2BDA63C63A5B}" type="presParOf" srcId="{D8A150E0-FBA5-49FD-8030-6611278A7B12}" destId="{F0884FAC-7BBE-46E4-8F98-5A58258C1E07}" srcOrd="2" destOrd="0" presId="urn:microsoft.com/office/officeart/2005/8/layout/hProcess9"/>
    <dgm:cxn modelId="{B58743DF-127E-49BB-953C-95F848562395}" type="presParOf" srcId="{D8A150E0-FBA5-49FD-8030-6611278A7B12}" destId="{769A63AD-9DF1-4466-B709-1FA79368EADC}" srcOrd="3" destOrd="0" presId="urn:microsoft.com/office/officeart/2005/8/layout/hProcess9"/>
    <dgm:cxn modelId="{333D949D-F0BB-4851-90E9-8723B238D658}" type="presParOf" srcId="{D8A150E0-FBA5-49FD-8030-6611278A7B12}" destId="{4D1AC253-5F26-4FD8-AC78-4B78FA99C8ED}" srcOrd="4" destOrd="0" presId="urn:microsoft.com/office/officeart/2005/8/layout/hProcess9"/>
    <dgm:cxn modelId="{5521AB46-391B-45FE-AB79-2AFC319E5608}" type="presParOf" srcId="{D8A150E0-FBA5-49FD-8030-6611278A7B12}" destId="{5FFB9A98-C928-4922-ACEB-10A0964B684D}" srcOrd="5" destOrd="0" presId="urn:microsoft.com/office/officeart/2005/8/layout/hProcess9"/>
    <dgm:cxn modelId="{A845AF6D-8475-412C-8F20-6F0F316D7F0E}" type="presParOf" srcId="{D8A150E0-FBA5-49FD-8030-6611278A7B12}" destId="{3F0BDCB5-9D60-46D2-8982-41BBEB020981}" srcOrd="6" destOrd="0" presId="urn:microsoft.com/office/officeart/2005/8/layout/hProcess9"/>
    <dgm:cxn modelId="{4E319125-35DB-4FE1-9E17-0B6FE4004B1B}" type="presParOf" srcId="{D8A150E0-FBA5-49FD-8030-6611278A7B12}" destId="{32A85D77-C53B-4B32-B322-6C776DE044C6}" srcOrd="7" destOrd="0" presId="urn:microsoft.com/office/officeart/2005/8/layout/hProcess9"/>
    <dgm:cxn modelId="{62D3D356-0719-494E-BB2D-D62D3ED29EB3}" type="presParOf" srcId="{D8A150E0-FBA5-49FD-8030-6611278A7B12}" destId="{0FF138BF-CA59-434E-BF88-6443C829616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35710-8573-4122-9B65-F032638593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1B0B17-18F9-47C0-870F-10755F25ACC7}">
      <dgm:prSet phldrT="[Texto]"/>
      <dgm:spPr>
        <a:solidFill>
          <a:srgbClr val="69A8DD"/>
        </a:solidFill>
      </dgm:spPr>
      <dgm:t>
        <a:bodyPr/>
        <a:lstStyle/>
        <a:p>
          <a:r>
            <a:rPr lang="es-ES" dirty="0" err="1" smtClean="0"/>
            <a:t>Mentoría</a:t>
          </a:r>
          <a:r>
            <a:rPr lang="es-ES" dirty="0" smtClean="0"/>
            <a:t> grupal</a:t>
          </a:r>
          <a:endParaRPr lang="es-ES" dirty="0"/>
        </a:p>
      </dgm:t>
    </dgm:pt>
    <dgm:pt modelId="{36B5CAFB-6994-4BEE-A56C-015304360173}" type="parTrans" cxnId="{002C6985-6868-4B80-9947-C8791652A5EC}">
      <dgm:prSet/>
      <dgm:spPr/>
      <dgm:t>
        <a:bodyPr/>
        <a:lstStyle/>
        <a:p>
          <a:endParaRPr lang="es-ES"/>
        </a:p>
      </dgm:t>
    </dgm:pt>
    <dgm:pt modelId="{09D3A805-23F1-4D8C-8738-B692EA0D5110}" type="sibTrans" cxnId="{002C6985-6868-4B80-9947-C8791652A5EC}">
      <dgm:prSet/>
      <dgm:spPr/>
      <dgm:t>
        <a:bodyPr/>
        <a:lstStyle/>
        <a:p>
          <a:endParaRPr lang="es-ES"/>
        </a:p>
      </dgm:t>
    </dgm:pt>
    <dgm:pt modelId="{01C2A513-6044-4DD3-9171-D9E52861B318}">
      <dgm:prSet phldrT="[Texto]"/>
      <dgm:spPr>
        <a:solidFill>
          <a:srgbClr val="707070"/>
        </a:solidFill>
      </dgm:spPr>
      <dgm:t>
        <a:bodyPr/>
        <a:lstStyle/>
        <a:p>
          <a:r>
            <a:rPr lang="es-ES" dirty="0" smtClean="0"/>
            <a:t>Chicas y chicos, juntos y separados</a:t>
          </a:r>
          <a:endParaRPr lang="es-ES" dirty="0"/>
        </a:p>
      </dgm:t>
    </dgm:pt>
    <dgm:pt modelId="{E903B873-306B-4CD2-97E6-98B450631BDA}" type="parTrans" cxnId="{10EA1AA9-0D5B-48DE-A2C2-7B57B77545AF}">
      <dgm:prSet/>
      <dgm:spPr/>
      <dgm:t>
        <a:bodyPr/>
        <a:lstStyle/>
        <a:p>
          <a:endParaRPr lang="es-ES"/>
        </a:p>
      </dgm:t>
    </dgm:pt>
    <dgm:pt modelId="{66E120CB-AE0C-44D9-AD74-E07BEC3B429C}" type="sibTrans" cxnId="{10EA1AA9-0D5B-48DE-A2C2-7B57B77545AF}">
      <dgm:prSet/>
      <dgm:spPr/>
      <dgm:t>
        <a:bodyPr/>
        <a:lstStyle/>
        <a:p>
          <a:endParaRPr lang="es-ES"/>
        </a:p>
      </dgm:t>
    </dgm:pt>
    <dgm:pt modelId="{42A0D258-1207-42BB-A50A-6DE45945DAE0}">
      <dgm:prSet phldrT="[Texto]"/>
      <dgm:spPr>
        <a:solidFill>
          <a:srgbClr val="DB9116"/>
        </a:solidFill>
      </dgm:spPr>
      <dgm:t>
        <a:bodyPr/>
        <a:lstStyle/>
        <a:p>
          <a:r>
            <a:rPr lang="es-ES" dirty="0" smtClean="0"/>
            <a:t>Seis sesiones en el aula</a:t>
          </a:r>
          <a:endParaRPr lang="es-ES" dirty="0"/>
        </a:p>
      </dgm:t>
    </dgm:pt>
    <dgm:pt modelId="{087C204A-D413-4BC8-8AF2-5594E1B3A858}" type="parTrans" cxnId="{0E041AFD-C23E-4574-A368-C734BC0A4087}">
      <dgm:prSet/>
      <dgm:spPr/>
      <dgm:t>
        <a:bodyPr/>
        <a:lstStyle/>
        <a:p>
          <a:endParaRPr lang="es-ES"/>
        </a:p>
      </dgm:t>
    </dgm:pt>
    <dgm:pt modelId="{6A15B9AF-78A6-427B-AF6E-ECD2AD69580B}" type="sibTrans" cxnId="{0E041AFD-C23E-4574-A368-C734BC0A4087}">
      <dgm:prSet/>
      <dgm:spPr/>
      <dgm:t>
        <a:bodyPr/>
        <a:lstStyle/>
        <a:p>
          <a:endParaRPr lang="es-ES"/>
        </a:p>
      </dgm:t>
    </dgm:pt>
    <dgm:pt modelId="{7364E635-7A0B-48E3-BCF4-D72962879A55}">
      <dgm:prSet phldrT="[Texto]"/>
      <dgm:spPr>
        <a:solidFill>
          <a:srgbClr val="5A277E"/>
        </a:solidFill>
      </dgm:spPr>
      <dgm:t>
        <a:bodyPr/>
        <a:lstStyle/>
        <a:p>
          <a:r>
            <a:rPr lang="es-ES" dirty="0" smtClean="0"/>
            <a:t>Referentes STEAM cercanas</a:t>
          </a:r>
          <a:endParaRPr lang="es-ES" dirty="0"/>
        </a:p>
      </dgm:t>
    </dgm:pt>
    <dgm:pt modelId="{641EDCC4-7665-4178-B0E7-804670689343}" type="parTrans" cxnId="{AB08DD07-B5F3-428B-95D8-8583CFBC936F}">
      <dgm:prSet/>
      <dgm:spPr/>
      <dgm:t>
        <a:bodyPr/>
        <a:lstStyle/>
        <a:p>
          <a:endParaRPr lang="es-ES"/>
        </a:p>
      </dgm:t>
    </dgm:pt>
    <dgm:pt modelId="{8255E6EF-0DF7-4444-9F05-DB9A2369D2FE}" type="sibTrans" cxnId="{AB08DD07-B5F3-428B-95D8-8583CFBC936F}">
      <dgm:prSet/>
      <dgm:spPr/>
      <dgm:t>
        <a:bodyPr/>
        <a:lstStyle/>
        <a:p>
          <a:endParaRPr lang="es-ES"/>
        </a:p>
      </dgm:t>
    </dgm:pt>
    <dgm:pt modelId="{036C58A0-0B75-4668-AB22-BCF1D2E646B3}">
      <dgm:prSet phldrT="[Texto]"/>
      <dgm:spPr>
        <a:solidFill>
          <a:srgbClr val="6AA843"/>
        </a:solidFill>
      </dgm:spPr>
      <dgm:t>
        <a:bodyPr/>
        <a:lstStyle/>
        <a:p>
          <a:r>
            <a:rPr lang="es-ES" dirty="0" smtClean="0"/>
            <a:t>Modelo de nodos</a:t>
          </a:r>
          <a:endParaRPr lang="es-ES" dirty="0"/>
        </a:p>
      </dgm:t>
    </dgm:pt>
    <dgm:pt modelId="{9C1AC7FC-DB44-4FA8-8EC5-A0D8DB69B671}" type="parTrans" cxnId="{CB97D1AC-CA72-42DC-BDA4-2D6C7AB2A2BB}">
      <dgm:prSet/>
      <dgm:spPr/>
      <dgm:t>
        <a:bodyPr/>
        <a:lstStyle/>
        <a:p>
          <a:endParaRPr lang="es-ES"/>
        </a:p>
      </dgm:t>
    </dgm:pt>
    <dgm:pt modelId="{020FE62B-69BA-4E98-9386-7975D1CAE287}" type="sibTrans" cxnId="{CB97D1AC-CA72-42DC-BDA4-2D6C7AB2A2BB}">
      <dgm:prSet/>
      <dgm:spPr/>
      <dgm:t>
        <a:bodyPr/>
        <a:lstStyle/>
        <a:p>
          <a:endParaRPr lang="es-ES"/>
        </a:p>
      </dgm:t>
    </dgm:pt>
    <dgm:pt modelId="{195ADDA2-DD89-45C6-B343-0BBE539BDC4F}" type="pres">
      <dgm:prSet presAssocID="{1D335710-8573-4122-9B65-F032638593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384D744-D371-4A88-9FD3-5EF1930E5D37}" type="pres">
      <dgm:prSet presAssocID="{1D335710-8573-4122-9B65-F032638593F8}" presName="Name1" presStyleCnt="0"/>
      <dgm:spPr/>
    </dgm:pt>
    <dgm:pt modelId="{62DAD1A6-A2DA-4D75-8051-7EC847DB7F9F}" type="pres">
      <dgm:prSet presAssocID="{1D335710-8573-4122-9B65-F032638593F8}" presName="cycle" presStyleCnt="0"/>
      <dgm:spPr/>
    </dgm:pt>
    <dgm:pt modelId="{58C380A9-2052-4C89-BFE8-F898AF981839}" type="pres">
      <dgm:prSet presAssocID="{1D335710-8573-4122-9B65-F032638593F8}" presName="srcNode" presStyleLbl="node1" presStyleIdx="0" presStyleCnt="5"/>
      <dgm:spPr/>
    </dgm:pt>
    <dgm:pt modelId="{353C62C6-9BEE-4DCD-B31E-75D3B0B60186}" type="pres">
      <dgm:prSet presAssocID="{1D335710-8573-4122-9B65-F032638593F8}" presName="conn" presStyleLbl="parChTrans1D2" presStyleIdx="0" presStyleCnt="1"/>
      <dgm:spPr/>
      <dgm:t>
        <a:bodyPr/>
        <a:lstStyle/>
        <a:p>
          <a:endParaRPr lang="es-ES"/>
        </a:p>
      </dgm:t>
    </dgm:pt>
    <dgm:pt modelId="{BF9BEAA2-D4DE-470B-A2F8-CC244A933EBE}" type="pres">
      <dgm:prSet presAssocID="{1D335710-8573-4122-9B65-F032638593F8}" presName="extraNode" presStyleLbl="node1" presStyleIdx="0" presStyleCnt="5"/>
      <dgm:spPr/>
    </dgm:pt>
    <dgm:pt modelId="{3209263E-CC51-4A77-83CA-27000FB7A08F}" type="pres">
      <dgm:prSet presAssocID="{1D335710-8573-4122-9B65-F032638593F8}" presName="dstNode" presStyleLbl="node1" presStyleIdx="0" presStyleCnt="5"/>
      <dgm:spPr/>
    </dgm:pt>
    <dgm:pt modelId="{AA2A9CE1-8E46-445B-96DA-49105793C927}" type="pres">
      <dgm:prSet presAssocID="{491B0B17-18F9-47C0-870F-10755F25AC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0B2C-A472-4BCD-8271-AE98B97C0FBF}" type="pres">
      <dgm:prSet presAssocID="{491B0B17-18F9-47C0-870F-10755F25ACC7}" presName="accent_1" presStyleCnt="0"/>
      <dgm:spPr/>
    </dgm:pt>
    <dgm:pt modelId="{E0950025-9CBE-461E-9D03-E88C14853A1A}" type="pres">
      <dgm:prSet presAssocID="{491B0B17-18F9-47C0-870F-10755F25ACC7}" presName="accentRepeatNode" presStyleLbl="solidFgAcc1" presStyleIdx="0" presStyleCnt="5"/>
      <dgm:spPr/>
    </dgm:pt>
    <dgm:pt modelId="{E7CC008A-8DB7-4DD3-957B-C6A7C8F04C78}" type="pres">
      <dgm:prSet presAssocID="{01C2A513-6044-4DD3-9171-D9E52861B31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8EDED-D794-4BA1-BE72-3CB0C5E11B6C}" type="pres">
      <dgm:prSet presAssocID="{01C2A513-6044-4DD3-9171-D9E52861B318}" presName="accent_2" presStyleCnt="0"/>
      <dgm:spPr/>
    </dgm:pt>
    <dgm:pt modelId="{3131643A-9D1D-4F94-A1A6-C43B423D1FEE}" type="pres">
      <dgm:prSet presAssocID="{01C2A513-6044-4DD3-9171-D9E52861B318}" presName="accentRepeatNode" presStyleLbl="solidFgAcc1" presStyleIdx="1" presStyleCnt="5"/>
      <dgm:spPr/>
    </dgm:pt>
    <dgm:pt modelId="{AC6181F3-7678-4D2E-8A6D-ED869C5048F7}" type="pres">
      <dgm:prSet presAssocID="{42A0D258-1207-42BB-A50A-6DE45945DAE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52A9F-093A-41F4-8029-5EE68EFB8FE9}" type="pres">
      <dgm:prSet presAssocID="{42A0D258-1207-42BB-A50A-6DE45945DAE0}" presName="accent_3" presStyleCnt="0"/>
      <dgm:spPr/>
    </dgm:pt>
    <dgm:pt modelId="{2DE60082-4545-4555-B776-554FE72430C2}" type="pres">
      <dgm:prSet presAssocID="{42A0D258-1207-42BB-A50A-6DE45945DAE0}" presName="accentRepeatNode" presStyleLbl="solidFgAcc1" presStyleIdx="2" presStyleCnt="5"/>
      <dgm:spPr/>
    </dgm:pt>
    <dgm:pt modelId="{A7CF2389-FE90-4388-8552-C3953E04BC47}" type="pres">
      <dgm:prSet presAssocID="{7364E635-7A0B-48E3-BCF4-D72962879A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CC5EBE-44E9-43B2-B29B-A8F8433D1DA8}" type="pres">
      <dgm:prSet presAssocID="{7364E635-7A0B-48E3-BCF4-D72962879A55}" presName="accent_4" presStyleCnt="0"/>
      <dgm:spPr/>
    </dgm:pt>
    <dgm:pt modelId="{B7F1817E-8100-4390-9EF8-75219965E982}" type="pres">
      <dgm:prSet presAssocID="{7364E635-7A0B-48E3-BCF4-D72962879A55}" presName="accentRepeatNode" presStyleLbl="solidFgAcc1" presStyleIdx="3" presStyleCnt="5"/>
      <dgm:spPr/>
    </dgm:pt>
    <dgm:pt modelId="{DA655DF1-1F0D-4033-BBAD-9936BB561966}" type="pres">
      <dgm:prSet presAssocID="{036C58A0-0B75-4668-AB22-BCF1D2E646B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F6F38-05F3-4F43-B1E3-7DF65FEA9010}" type="pres">
      <dgm:prSet presAssocID="{036C58A0-0B75-4668-AB22-BCF1D2E646B3}" presName="accent_5" presStyleCnt="0"/>
      <dgm:spPr/>
    </dgm:pt>
    <dgm:pt modelId="{1E786D11-8DE4-4EE9-947A-7A48D44C1609}" type="pres">
      <dgm:prSet presAssocID="{036C58A0-0B75-4668-AB22-BCF1D2E646B3}" presName="accentRepeatNode" presStyleLbl="solidFgAcc1" presStyleIdx="4" presStyleCnt="5"/>
      <dgm:spPr/>
    </dgm:pt>
  </dgm:ptLst>
  <dgm:cxnLst>
    <dgm:cxn modelId="{5C301F0D-572E-406B-AC09-514C433FB2D3}" type="presOf" srcId="{036C58A0-0B75-4668-AB22-BCF1D2E646B3}" destId="{DA655DF1-1F0D-4033-BBAD-9936BB561966}" srcOrd="0" destOrd="0" presId="urn:microsoft.com/office/officeart/2008/layout/VerticalCurvedList"/>
    <dgm:cxn modelId="{091114E4-D688-4419-9106-D85BEF3C84F8}" type="presOf" srcId="{01C2A513-6044-4DD3-9171-D9E52861B318}" destId="{E7CC008A-8DB7-4DD3-957B-C6A7C8F04C78}" srcOrd="0" destOrd="0" presId="urn:microsoft.com/office/officeart/2008/layout/VerticalCurvedList"/>
    <dgm:cxn modelId="{002C6985-6868-4B80-9947-C8791652A5EC}" srcId="{1D335710-8573-4122-9B65-F032638593F8}" destId="{491B0B17-18F9-47C0-870F-10755F25ACC7}" srcOrd="0" destOrd="0" parTransId="{36B5CAFB-6994-4BEE-A56C-015304360173}" sibTransId="{09D3A805-23F1-4D8C-8738-B692EA0D5110}"/>
    <dgm:cxn modelId="{0E041AFD-C23E-4574-A368-C734BC0A4087}" srcId="{1D335710-8573-4122-9B65-F032638593F8}" destId="{42A0D258-1207-42BB-A50A-6DE45945DAE0}" srcOrd="2" destOrd="0" parTransId="{087C204A-D413-4BC8-8AF2-5594E1B3A858}" sibTransId="{6A15B9AF-78A6-427B-AF6E-ECD2AD69580B}"/>
    <dgm:cxn modelId="{10EA1AA9-0D5B-48DE-A2C2-7B57B77545AF}" srcId="{1D335710-8573-4122-9B65-F032638593F8}" destId="{01C2A513-6044-4DD3-9171-D9E52861B318}" srcOrd="1" destOrd="0" parTransId="{E903B873-306B-4CD2-97E6-98B450631BDA}" sibTransId="{66E120CB-AE0C-44D9-AD74-E07BEC3B429C}"/>
    <dgm:cxn modelId="{CB97D1AC-CA72-42DC-BDA4-2D6C7AB2A2BB}" srcId="{1D335710-8573-4122-9B65-F032638593F8}" destId="{036C58A0-0B75-4668-AB22-BCF1D2E646B3}" srcOrd="4" destOrd="0" parTransId="{9C1AC7FC-DB44-4FA8-8EC5-A0D8DB69B671}" sibTransId="{020FE62B-69BA-4E98-9386-7975D1CAE287}"/>
    <dgm:cxn modelId="{BEC885C7-8C8A-45D7-92CB-EBCBC7F4EB72}" type="presOf" srcId="{491B0B17-18F9-47C0-870F-10755F25ACC7}" destId="{AA2A9CE1-8E46-445B-96DA-49105793C927}" srcOrd="0" destOrd="0" presId="urn:microsoft.com/office/officeart/2008/layout/VerticalCurvedList"/>
    <dgm:cxn modelId="{C15EF4E4-2C2B-4BCB-8F36-3C55ADEBE421}" type="presOf" srcId="{7364E635-7A0B-48E3-BCF4-D72962879A55}" destId="{A7CF2389-FE90-4388-8552-C3953E04BC47}" srcOrd="0" destOrd="0" presId="urn:microsoft.com/office/officeart/2008/layout/VerticalCurvedList"/>
    <dgm:cxn modelId="{AB08DD07-B5F3-428B-95D8-8583CFBC936F}" srcId="{1D335710-8573-4122-9B65-F032638593F8}" destId="{7364E635-7A0B-48E3-BCF4-D72962879A55}" srcOrd="3" destOrd="0" parTransId="{641EDCC4-7665-4178-B0E7-804670689343}" sibTransId="{8255E6EF-0DF7-4444-9F05-DB9A2369D2FE}"/>
    <dgm:cxn modelId="{6DC5CF6D-524B-47C5-B25B-CDB6A706201F}" type="presOf" srcId="{1D335710-8573-4122-9B65-F032638593F8}" destId="{195ADDA2-DD89-45C6-B343-0BBE539BDC4F}" srcOrd="0" destOrd="0" presId="urn:microsoft.com/office/officeart/2008/layout/VerticalCurvedList"/>
    <dgm:cxn modelId="{3974D879-F30D-4A98-8DF8-8A1217BEBF78}" type="presOf" srcId="{42A0D258-1207-42BB-A50A-6DE45945DAE0}" destId="{AC6181F3-7678-4D2E-8A6D-ED869C5048F7}" srcOrd="0" destOrd="0" presId="urn:microsoft.com/office/officeart/2008/layout/VerticalCurvedList"/>
    <dgm:cxn modelId="{A6ECC27E-8C56-4A18-8A0F-3D209D5F940E}" type="presOf" srcId="{09D3A805-23F1-4D8C-8738-B692EA0D5110}" destId="{353C62C6-9BEE-4DCD-B31E-75D3B0B60186}" srcOrd="0" destOrd="0" presId="urn:microsoft.com/office/officeart/2008/layout/VerticalCurvedList"/>
    <dgm:cxn modelId="{09C86EA1-4DF4-4683-B835-DA1CCD1EE732}" type="presParOf" srcId="{195ADDA2-DD89-45C6-B343-0BBE539BDC4F}" destId="{D384D744-D371-4A88-9FD3-5EF1930E5D37}" srcOrd="0" destOrd="0" presId="urn:microsoft.com/office/officeart/2008/layout/VerticalCurvedList"/>
    <dgm:cxn modelId="{6420030E-E393-4B2C-90E0-213533C96432}" type="presParOf" srcId="{D384D744-D371-4A88-9FD3-5EF1930E5D37}" destId="{62DAD1A6-A2DA-4D75-8051-7EC847DB7F9F}" srcOrd="0" destOrd="0" presId="urn:microsoft.com/office/officeart/2008/layout/VerticalCurvedList"/>
    <dgm:cxn modelId="{ED9BD948-88C6-4648-B4C3-9CC16C53AE2C}" type="presParOf" srcId="{62DAD1A6-A2DA-4D75-8051-7EC847DB7F9F}" destId="{58C380A9-2052-4C89-BFE8-F898AF981839}" srcOrd="0" destOrd="0" presId="urn:microsoft.com/office/officeart/2008/layout/VerticalCurvedList"/>
    <dgm:cxn modelId="{13F31F28-DBC6-4E19-B5E6-00F776CD287C}" type="presParOf" srcId="{62DAD1A6-A2DA-4D75-8051-7EC847DB7F9F}" destId="{353C62C6-9BEE-4DCD-B31E-75D3B0B60186}" srcOrd="1" destOrd="0" presId="urn:microsoft.com/office/officeart/2008/layout/VerticalCurvedList"/>
    <dgm:cxn modelId="{A42A41D7-EAC1-426B-8577-1296A7B702EB}" type="presParOf" srcId="{62DAD1A6-A2DA-4D75-8051-7EC847DB7F9F}" destId="{BF9BEAA2-D4DE-470B-A2F8-CC244A933EBE}" srcOrd="2" destOrd="0" presId="urn:microsoft.com/office/officeart/2008/layout/VerticalCurvedList"/>
    <dgm:cxn modelId="{5355ED0D-028E-4468-9A6B-B2447CC3514C}" type="presParOf" srcId="{62DAD1A6-A2DA-4D75-8051-7EC847DB7F9F}" destId="{3209263E-CC51-4A77-83CA-27000FB7A08F}" srcOrd="3" destOrd="0" presId="urn:microsoft.com/office/officeart/2008/layout/VerticalCurvedList"/>
    <dgm:cxn modelId="{4E8CDA30-B8CB-4DC7-8791-A5DFB9AB64E3}" type="presParOf" srcId="{D384D744-D371-4A88-9FD3-5EF1930E5D37}" destId="{AA2A9CE1-8E46-445B-96DA-49105793C927}" srcOrd="1" destOrd="0" presId="urn:microsoft.com/office/officeart/2008/layout/VerticalCurvedList"/>
    <dgm:cxn modelId="{94924BA2-7204-420D-9AFC-9ADE38F5B837}" type="presParOf" srcId="{D384D744-D371-4A88-9FD3-5EF1930E5D37}" destId="{5F6A0B2C-A472-4BCD-8271-AE98B97C0FBF}" srcOrd="2" destOrd="0" presId="urn:microsoft.com/office/officeart/2008/layout/VerticalCurvedList"/>
    <dgm:cxn modelId="{B138C74A-EB3B-446E-A3C0-495939E07E0C}" type="presParOf" srcId="{5F6A0B2C-A472-4BCD-8271-AE98B97C0FBF}" destId="{E0950025-9CBE-461E-9D03-E88C14853A1A}" srcOrd="0" destOrd="0" presId="urn:microsoft.com/office/officeart/2008/layout/VerticalCurvedList"/>
    <dgm:cxn modelId="{32ACD1CC-7DEA-437A-80D7-B130403FC30B}" type="presParOf" srcId="{D384D744-D371-4A88-9FD3-5EF1930E5D37}" destId="{E7CC008A-8DB7-4DD3-957B-C6A7C8F04C78}" srcOrd="3" destOrd="0" presId="urn:microsoft.com/office/officeart/2008/layout/VerticalCurvedList"/>
    <dgm:cxn modelId="{21A8B7B5-3512-4AEF-9CA8-D6AD04261E66}" type="presParOf" srcId="{D384D744-D371-4A88-9FD3-5EF1930E5D37}" destId="{ABE8EDED-D794-4BA1-BE72-3CB0C5E11B6C}" srcOrd="4" destOrd="0" presId="urn:microsoft.com/office/officeart/2008/layout/VerticalCurvedList"/>
    <dgm:cxn modelId="{1ECE24A2-4BE9-4596-9D53-F75D40768A16}" type="presParOf" srcId="{ABE8EDED-D794-4BA1-BE72-3CB0C5E11B6C}" destId="{3131643A-9D1D-4F94-A1A6-C43B423D1FEE}" srcOrd="0" destOrd="0" presId="urn:microsoft.com/office/officeart/2008/layout/VerticalCurvedList"/>
    <dgm:cxn modelId="{35870093-7E2F-42B1-B69C-8EEC31557A28}" type="presParOf" srcId="{D384D744-D371-4A88-9FD3-5EF1930E5D37}" destId="{AC6181F3-7678-4D2E-8A6D-ED869C5048F7}" srcOrd="5" destOrd="0" presId="urn:microsoft.com/office/officeart/2008/layout/VerticalCurvedList"/>
    <dgm:cxn modelId="{3977C25E-DB95-4AA7-A7D4-5A4E049CD242}" type="presParOf" srcId="{D384D744-D371-4A88-9FD3-5EF1930E5D37}" destId="{89B52A9F-093A-41F4-8029-5EE68EFB8FE9}" srcOrd="6" destOrd="0" presId="urn:microsoft.com/office/officeart/2008/layout/VerticalCurvedList"/>
    <dgm:cxn modelId="{5C47319E-A4BA-46CE-838B-B3979DACFEAB}" type="presParOf" srcId="{89B52A9F-093A-41F4-8029-5EE68EFB8FE9}" destId="{2DE60082-4545-4555-B776-554FE72430C2}" srcOrd="0" destOrd="0" presId="urn:microsoft.com/office/officeart/2008/layout/VerticalCurvedList"/>
    <dgm:cxn modelId="{EE83604B-4965-4B78-BCC9-EE3CC993D7C0}" type="presParOf" srcId="{D384D744-D371-4A88-9FD3-5EF1930E5D37}" destId="{A7CF2389-FE90-4388-8552-C3953E04BC47}" srcOrd="7" destOrd="0" presId="urn:microsoft.com/office/officeart/2008/layout/VerticalCurvedList"/>
    <dgm:cxn modelId="{21277516-66F8-4531-B6EF-900958DC1944}" type="presParOf" srcId="{D384D744-D371-4A88-9FD3-5EF1930E5D37}" destId="{CCCC5EBE-44E9-43B2-B29B-A8F8433D1DA8}" srcOrd="8" destOrd="0" presId="urn:microsoft.com/office/officeart/2008/layout/VerticalCurvedList"/>
    <dgm:cxn modelId="{9EF8F94D-7E29-4B87-A60C-FBC778AB4E4F}" type="presParOf" srcId="{CCCC5EBE-44E9-43B2-B29B-A8F8433D1DA8}" destId="{B7F1817E-8100-4390-9EF8-75219965E982}" srcOrd="0" destOrd="0" presId="urn:microsoft.com/office/officeart/2008/layout/VerticalCurvedList"/>
    <dgm:cxn modelId="{65A97EB9-9A23-4EBE-9633-0D6681FC392B}" type="presParOf" srcId="{D384D744-D371-4A88-9FD3-5EF1930E5D37}" destId="{DA655DF1-1F0D-4033-BBAD-9936BB561966}" srcOrd="9" destOrd="0" presId="urn:microsoft.com/office/officeart/2008/layout/VerticalCurvedList"/>
    <dgm:cxn modelId="{4165D92F-BC9B-40F5-A42F-0A961E55BDC4}" type="presParOf" srcId="{D384D744-D371-4A88-9FD3-5EF1930E5D37}" destId="{F12F6F38-05F3-4F43-B1E3-7DF65FEA9010}" srcOrd="10" destOrd="0" presId="urn:microsoft.com/office/officeart/2008/layout/VerticalCurvedList"/>
    <dgm:cxn modelId="{86A9ED4B-269A-4033-95C3-4506286452E0}" type="presParOf" srcId="{F12F6F38-05F3-4F43-B1E3-7DF65FEA9010}" destId="{1E786D11-8DE4-4EE9-947A-7A48D44C16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C1BA4-2BF7-4C47-8415-321E1EDD92EB}">
      <dsp:nvSpPr>
        <dsp:cNvPr id="0" name=""/>
        <dsp:cNvSpPr/>
      </dsp:nvSpPr>
      <dsp:spPr>
        <a:xfrm>
          <a:off x="539427" y="0"/>
          <a:ext cx="6113506" cy="45367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DCBEB-44B4-4337-AE41-3DB671AF2C6D}">
      <dsp:nvSpPr>
        <dsp:cNvPr id="0" name=""/>
        <dsp:cNvSpPr/>
      </dsp:nvSpPr>
      <dsp:spPr>
        <a:xfrm>
          <a:off x="3160" y="1361022"/>
          <a:ext cx="1381930" cy="1814696"/>
        </a:xfrm>
        <a:prstGeom prst="roundRect">
          <a:avLst/>
        </a:prstGeom>
        <a:solidFill>
          <a:srgbClr val="69A8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Captación de mentoras/es y centros</a:t>
          </a:r>
          <a:endParaRPr lang="es-ES" sz="1600" kern="1200" dirty="0"/>
        </a:p>
      </dsp:txBody>
      <dsp:txXfrm>
        <a:off x="70620" y="1428482"/>
        <a:ext cx="1247010" cy="1679776"/>
      </dsp:txXfrm>
    </dsp:sp>
    <dsp:sp modelId="{F0884FAC-7BBE-46E4-8F98-5A58258C1E07}">
      <dsp:nvSpPr>
        <dsp:cNvPr id="0" name=""/>
        <dsp:cNvSpPr/>
      </dsp:nvSpPr>
      <dsp:spPr>
        <a:xfrm>
          <a:off x="1454187" y="1361022"/>
          <a:ext cx="1381930" cy="1814696"/>
        </a:xfrm>
        <a:prstGeom prst="roundRect">
          <a:avLst/>
        </a:prstGeom>
        <a:solidFill>
          <a:srgbClr val="7070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Formación + materiales</a:t>
          </a:r>
          <a:endParaRPr lang="es-ES" sz="1600" kern="1200" dirty="0"/>
        </a:p>
      </dsp:txBody>
      <dsp:txXfrm>
        <a:off x="1521647" y="1428482"/>
        <a:ext cx="1247010" cy="1679776"/>
      </dsp:txXfrm>
    </dsp:sp>
    <dsp:sp modelId="{4D1AC253-5F26-4FD8-AC78-4B78FA99C8ED}">
      <dsp:nvSpPr>
        <dsp:cNvPr id="0" name=""/>
        <dsp:cNvSpPr/>
      </dsp:nvSpPr>
      <dsp:spPr>
        <a:xfrm>
          <a:off x="2905215" y="1361022"/>
          <a:ext cx="1381930" cy="1814696"/>
        </a:xfrm>
        <a:prstGeom prst="roundRect">
          <a:avLst/>
        </a:prstGeom>
        <a:solidFill>
          <a:srgbClr val="DB91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Asignación centro-mentoras/es</a:t>
          </a:r>
          <a:endParaRPr lang="es-ES" sz="1600" kern="1200" dirty="0"/>
        </a:p>
      </dsp:txBody>
      <dsp:txXfrm>
        <a:off x="2972675" y="1428482"/>
        <a:ext cx="1247010" cy="1679776"/>
      </dsp:txXfrm>
    </dsp:sp>
    <dsp:sp modelId="{3F0BDCB5-9D60-46D2-8982-41BBEB020981}">
      <dsp:nvSpPr>
        <dsp:cNvPr id="0" name=""/>
        <dsp:cNvSpPr/>
      </dsp:nvSpPr>
      <dsp:spPr>
        <a:xfrm>
          <a:off x="4356242" y="1361022"/>
          <a:ext cx="1381930" cy="1814696"/>
        </a:xfrm>
        <a:prstGeom prst="roundRect">
          <a:avLst/>
        </a:prstGeom>
        <a:solidFill>
          <a:srgbClr val="5A28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Seis sesiones en el aula</a:t>
          </a:r>
          <a:endParaRPr lang="es-ES" sz="1600" kern="1200" dirty="0"/>
        </a:p>
      </dsp:txBody>
      <dsp:txXfrm>
        <a:off x="4423702" y="1428482"/>
        <a:ext cx="1247010" cy="1679776"/>
      </dsp:txXfrm>
    </dsp:sp>
    <dsp:sp modelId="{0FF138BF-CA59-434E-BF88-6443C8296166}">
      <dsp:nvSpPr>
        <dsp:cNvPr id="0" name=""/>
        <dsp:cNvSpPr/>
      </dsp:nvSpPr>
      <dsp:spPr>
        <a:xfrm>
          <a:off x="5807269" y="1361022"/>
          <a:ext cx="1381930" cy="1814696"/>
        </a:xfrm>
        <a:prstGeom prst="roundRect">
          <a:avLst/>
        </a:prstGeom>
        <a:solidFill>
          <a:srgbClr val="6AA8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Conclusiones y cierre</a:t>
          </a:r>
          <a:endParaRPr lang="es-ES" sz="1600" kern="1200" dirty="0"/>
        </a:p>
      </dsp:txBody>
      <dsp:txXfrm>
        <a:off x="5874729" y="1428482"/>
        <a:ext cx="1247010" cy="1679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C62C6-9BEE-4DCD-B31E-75D3B0B6018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A9CE1-8E46-445B-96DA-49105793C927}">
      <dsp:nvSpPr>
        <dsp:cNvPr id="0" name=""/>
        <dsp:cNvSpPr/>
      </dsp:nvSpPr>
      <dsp:spPr>
        <a:xfrm>
          <a:off x="509717" y="338558"/>
          <a:ext cx="7688913" cy="677550"/>
        </a:xfrm>
        <a:prstGeom prst="rect">
          <a:avLst/>
        </a:prstGeom>
        <a:solidFill>
          <a:srgbClr val="69A8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err="1" smtClean="0"/>
            <a:t>Mentoría</a:t>
          </a:r>
          <a:r>
            <a:rPr lang="es-ES" sz="3500" kern="1200" dirty="0" smtClean="0"/>
            <a:t> grupal</a:t>
          </a:r>
          <a:endParaRPr lang="es-ES" sz="3500" kern="1200" dirty="0"/>
        </a:p>
      </dsp:txBody>
      <dsp:txXfrm>
        <a:off x="509717" y="338558"/>
        <a:ext cx="7688913" cy="677550"/>
      </dsp:txXfrm>
    </dsp:sp>
    <dsp:sp modelId="{E0950025-9CBE-461E-9D03-E88C14853A1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C008A-8DB7-4DD3-957B-C6A7C8F04C78}">
      <dsp:nvSpPr>
        <dsp:cNvPr id="0" name=""/>
        <dsp:cNvSpPr/>
      </dsp:nvSpPr>
      <dsp:spPr>
        <a:xfrm>
          <a:off x="995230" y="1354558"/>
          <a:ext cx="7203400" cy="677550"/>
        </a:xfrm>
        <a:prstGeom prst="rect">
          <a:avLst/>
        </a:prstGeom>
        <a:solidFill>
          <a:srgbClr val="7070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Chicas y chicos, juntos y separados</a:t>
          </a:r>
          <a:endParaRPr lang="es-ES" sz="3500" kern="1200" dirty="0"/>
        </a:p>
      </dsp:txBody>
      <dsp:txXfrm>
        <a:off x="995230" y="1354558"/>
        <a:ext cx="7203400" cy="677550"/>
      </dsp:txXfrm>
    </dsp:sp>
    <dsp:sp modelId="{3131643A-9D1D-4F94-A1A6-C43B423D1FEE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181F3-7678-4D2E-8A6D-ED869C5048F7}">
      <dsp:nvSpPr>
        <dsp:cNvPr id="0" name=""/>
        <dsp:cNvSpPr/>
      </dsp:nvSpPr>
      <dsp:spPr>
        <a:xfrm>
          <a:off x="1144243" y="2370558"/>
          <a:ext cx="7054387" cy="677550"/>
        </a:xfrm>
        <a:prstGeom prst="rect">
          <a:avLst/>
        </a:prstGeom>
        <a:solidFill>
          <a:srgbClr val="DB91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Seis sesiones en el aula</a:t>
          </a:r>
          <a:endParaRPr lang="es-ES" sz="3500" kern="1200" dirty="0"/>
        </a:p>
      </dsp:txBody>
      <dsp:txXfrm>
        <a:off x="1144243" y="2370558"/>
        <a:ext cx="7054387" cy="677550"/>
      </dsp:txXfrm>
    </dsp:sp>
    <dsp:sp modelId="{2DE60082-4545-4555-B776-554FE72430C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F2389-FE90-4388-8552-C3953E04BC47}">
      <dsp:nvSpPr>
        <dsp:cNvPr id="0" name=""/>
        <dsp:cNvSpPr/>
      </dsp:nvSpPr>
      <dsp:spPr>
        <a:xfrm>
          <a:off x="995230" y="3386558"/>
          <a:ext cx="7203400" cy="677550"/>
        </a:xfrm>
        <a:prstGeom prst="rect">
          <a:avLst/>
        </a:prstGeom>
        <a:solidFill>
          <a:srgbClr val="5A27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Referentes STEAM cercanas</a:t>
          </a:r>
          <a:endParaRPr lang="es-ES" sz="3500" kern="1200" dirty="0"/>
        </a:p>
      </dsp:txBody>
      <dsp:txXfrm>
        <a:off x="995230" y="3386558"/>
        <a:ext cx="7203400" cy="677550"/>
      </dsp:txXfrm>
    </dsp:sp>
    <dsp:sp modelId="{B7F1817E-8100-4390-9EF8-75219965E982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55DF1-1F0D-4033-BBAD-9936BB561966}">
      <dsp:nvSpPr>
        <dsp:cNvPr id="0" name=""/>
        <dsp:cNvSpPr/>
      </dsp:nvSpPr>
      <dsp:spPr>
        <a:xfrm>
          <a:off x="509717" y="4402558"/>
          <a:ext cx="7688913" cy="677550"/>
        </a:xfrm>
        <a:prstGeom prst="rect">
          <a:avLst/>
        </a:prstGeom>
        <a:solidFill>
          <a:srgbClr val="6AA8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Modelo de nodos</a:t>
          </a:r>
          <a:endParaRPr lang="es-ES" sz="3500" kern="1200" dirty="0"/>
        </a:p>
      </dsp:txBody>
      <dsp:txXfrm>
        <a:off x="509717" y="4402558"/>
        <a:ext cx="7688913" cy="677550"/>
      </dsp:txXfrm>
    </dsp:sp>
    <dsp:sp modelId="{1E786D11-8DE4-4EE9-947A-7A48D44C1609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60C30-688E-4CC4-86D6-8111E86E245C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373EC-FE7E-4916-ADB0-C4C3D46CC48A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907" y="0"/>
            <a:ext cx="12183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6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7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57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4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60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9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67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09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37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11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9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4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D9F2-BF46-4428-BDB6-03C388BF4101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2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8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hyperlink" Target="http://steam.eus/" TargetMode="Externa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14.xml"/><Relationship Id="rId16" Type="http://schemas.openxmlformats.org/officeDocument/2006/relationships/image" Target="../media/image5.png"/><Relationship Id="rId20" Type="http://schemas.openxmlformats.org/officeDocument/2006/relationships/image" Target="../media/image8.jpe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4.png"/><Relationship Id="rId10" Type="http://schemas.openxmlformats.org/officeDocument/2006/relationships/tags" Target="../tags/tag22.xml"/><Relationship Id="rId19" Type="http://schemas.openxmlformats.org/officeDocument/2006/relationships/hyperlink" Target="http://steam.eus/" TargetMode="Externa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jpg"/><Relationship Id="rId18" Type="http://schemas.openxmlformats.org/officeDocument/2006/relationships/image" Target="../media/image9.jpeg"/><Relationship Id="rId26" Type="http://schemas.microsoft.com/office/2007/relationships/diagramDrawing" Target="../diagrams/drawing1.xml"/><Relationship Id="rId3" Type="http://schemas.openxmlformats.org/officeDocument/2006/relationships/tags" Target="../tags/tag26.xml"/><Relationship Id="rId21" Type="http://schemas.openxmlformats.org/officeDocument/2006/relationships/image" Target="../media/image8.jpeg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5" Type="http://schemas.openxmlformats.org/officeDocument/2006/relationships/diagramColors" Target="../diagrams/colors1.xml"/><Relationship Id="rId2" Type="http://schemas.openxmlformats.org/officeDocument/2006/relationships/tags" Target="../tags/tag25.xml"/><Relationship Id="rId16" Type="http://schemas.openxmlformats.org/officeDocument/2006/relationships/image" Target="../media/image5.png"/><Relationship Id="rId20" Type="http://schemas.openxmlformats.org/officeDocument/2006/relationships/hyperlink" Target="http://steam.eus/" TargetMode="Externa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diagramQuickStyle" Target="../diagrams/quickStyle1.xml"/><Relationship Id="rId5" Type="http://schemas.openxmlformats.org/officeDocument/2006/relationships/tags" Target="../tags/tag28.xml"/><Relationship Id="rId15" Type="http://schemas.openxmlformats.org/officeDocument/2006/relationships/image" Target="../media/image4.png"/><Relationship Id="rId23" Type="http://schemas.openxmlformats.org/officeDocument/2006/relationships/diagramLayout" Target="../diagrams/layout1.xml"/><Relationship Id="rId10" Type="http://schemas.openxmlformats.org/officeDocument/2006/relationships/tags" Target="../tags/tag33.xml"/><Relationship Id="rId19" Type="http://schemas.openxmlformats.org/officeDocument/2006/relationships/image" Target="../media/image7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.png"/><Relationship Id="rId2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.jpg"/><Relationship Id="rId18" Type="http://schemas.openxmlformats.org/officeDocument/2006/relationships/image" Target="../media/image9.jpeg"/><Relationship Id="rId3" Type="http://schemas.openxmlformats.org/officeDocument/2006/relationships/tags" Target="../tags/tag37.xml"/><Relationship Id="rId21" Type="http://schemas.openxmlformats.org/officeDocument/2006/relationships/image" Target="../media/image8.jpeg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36.xml"/><Relationship Id="rId16" Type="http://schemas.openxmlformats.org/officeDocument/2006/relationships/image" Target="../media/image5.png"/><Relationship Id="rId20" Type="http://schemas.openxmlformats.org/officeDocument/2006/relationships/hyperlink" Target="http://www.steam.eus/" TargetMode="Externa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44.xml"/><Relationship Id="rId19" Type="http://schemas.openxmlformats.org/officeDocument/2006/relationships/image" Target="../media/image7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2.jpg"/><Relationship Id="rId18" Type="http://schemas.openxmlformats.org/officeDocument/2006/relationships/image" Target="../media/image9.jpeg"/><Relationship Id="rId26" Type="http://schemas.microsoft.com/office/2007/relationships/diagramDrawing" Target="../diagrams/drawing2.xml"/><Relationship Id="rId3" Type="http://schemas.openxmlformats.org/officeDocument/2006/relationships/tags" Target="../tags/tag48.xml"/><Relationship Id="rId21" Type="http://schemas.openxmlformats.org/officeDocument/2006/relationships/image" Target="../media/image8.jpeg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5" Type="http://schemas.openxmlformats.org/officeDocument/2006/relationships/diagramColors" Target="../diagrams/colors2.xml"/><Relationship Id="rId2" Type="http://schemas.openxmlformats.org/officeDocument/2006/relationships/tags" Target="../tags/tag47.xml"/><Relationship Id="rId16" Type="http://schemas.openxmlformats.org/officeDocument/2006/relationships/image" Target="../media/image5.png"/><Relationship Id="rId20" Type="http://schemas.openxmlformats.org/officeDocument/2006/relationships/hyperlink" Target="http://www.steam.eus/" TargetMode="Externa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diagramQuickStyle" Target="../diagrams/quickStyle2.xml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23" Type="http://schemas.openxmlformats.org/officeDocument/2006/relationships/diagramLayout" Target="../diagrams/layout2.xml"/><Relationship Id="rId10" Type="http://schemas.openxmlformats.org/officeDocument/2006/relationships/tags" Target="../tags/tag55.xml"/><Relationship Id="rId19" Type="http://schemas.openxmlformats.org/officeDocument/2006/relationships/image" Target="../media/image7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.png"/><Relationship Id="rId2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12183537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88958" y="2367171"/>
            <a:ext cx="107554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Avenir LT Std 65 Medium" pitchFamily="34" charset="0"/>
              </a:rPr>
              <a:t>Inspira </a:t>
            </a:r>
            <a:r>
              <a:rPr lang="es-ES" sz="6600" b="1" dirty="0" smtClean="0">
                <a:solidFill>
                  <a:schemeClr val="bg1"/>
                </a:solidFill>
                <a:latin typeface="Avenir LT Std 65 Medium" pitchFamily="34" charset="0"/>
              </a:rPr>
              <a:t>STEAM</a:t>
            </a:r>
          </a:p>
          <a:p>
            <a:r>
              <a:rPr lang="es-ES" sz="2800" b="1" dirty="0" smtClean="0">
                <a:solidFill>
                  <a:schemeClr val="bg1"/>
                </a:solidFill>
                <a:latin typeface="Avenir LT Std 65 Medium" pitchFamily="34" charset="0"/>
              </a:rPr>
              <a:t>Fomento </a:t>
            </a:r>
            <a:r>
              <a:rPr lang="es-ES" sz="2800" b="1" dirty="0">
                <a:solidFill>
                  <a:schemeClr val="bg1"/>
                </a:solidFill>
                <a:latin typeface="Avenir LT Std 65 Medium" pitchFamily="34" charset="0"/>
              </a:rPr>
              <a:t>de las vocaciones </a:t>
            </a:r>
            <a:r>
              <a:rPr lang="es-ES" sz="2800" b="1" dirty="0" smtClean="0">
                <a:solidFill>
                  <a:schemeClr val="bg1"/>
                </a:solidFill>
                <a:latin typeface="Avenir LT Std 65 Medium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Avenir LT Std 65 Medium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Avenir LT Std 65 Medium" pitchFamily="34" charset="0"/>
              </a:rPr>
              <a:t>científico-tecnológicas </a:t>
            </a:r>
            <a:r>
              <a:rPr lang="es-ES" sz="2800" b="1" dirty="0">
                <a:solidFill>
                  <a:schemeClr val="bg1"/>
                </a:solidFill>
                <a:latin typeface="Avenir LT Std 65 Medium" pitchFamily="34" charset="0"/>
              </a:rPr>
              <a:t>entre las niñas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43793" y="4847970"/>
            <a:ext cx="6555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bg1"/>
                </a:solidFill>
                <a:latin typeface="Avenir LT Std 65 Medium" pitchFamily="34" charset="0"/>
              </a:rPr>
              <a:t>Universidad de Deusto</a:t>
            </a:r>
            <a:endParaRPr lang="es-ES" sz="2600" b="1" dirty="0">
              <a:solidFill>
                <a:schemeClr val="bg1"/>
              </a:solidFill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  <a:endParaRPr kumimoji="0" lang="es-ES" sz="32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 Condensed" panose="020B0606020104020203" pitchFamily="34" charset="0"/>
            </a:endParaRP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  <a:endParaRPr lang="es-ES" sz="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" name="CuadroTexto 13"/>
          <p:cNvSpPr txBox="1"/>
          <p:nvPr/>
        </p:nvSpPr>
        <p:spPr>
          <a:xfrm>
            <a:off x="797072" y="1691726"/>
            <a:ext cx="7851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-150" dirty="0" smtClean="0">
                <a:latin typeface="Nunito Sans" panose="00000500000000000000" pitchFamily="2" charset="0"/>
              </a:rPr>
              <a:t>OBJETIVO: promover </a:t>
            </a:r>
            <a:r>
              <a:rPr lang="es-ES" sz="2800" b="1" spc="-150" dirty="0">
                <a:latin typeface="Nunito Sans" panose="00000500000000000000" pitchFamily="2" charset="0"/>
              </a:rPr>
              <a:t>las </a:t>
            </a:r>
            <a:r>
              <a:rPr lang="es-ES" sz="2800" b="1" spc="-150" dirty="0" smtClean="0">
                <a:solidFill>
                  <a:schemeClr val="accent5"/>
                </a:solidFill>
                <a:latin typeface="Nunito Sans" panose="00000500000000000000" pitchFamily="2" charset="0"/>
              </a:rPr>
              <a:t>vocaciones</a:t>
            </a:r>
            <a:r>
              <a:rPr lang="es-ES" sz="2800" b="1" spc="-150" dirty="0" smtClean="0">
                <a:latin typeface="Nunito Sans" panose="00000500000000000000" pitchFamily="2" charset="0"/>
              </a:rPr>
              <a:t> científico-tecnológicas de las chicas </a:t>
            </a:r>
            <a:r>
              <a:rPr lang="es-ES" sz="2800" b="1" spc="-150" dirty="0">
                <a:latin typeface="Nunito Sans" panose="00000500000000000000" pitchFamily="2" charset="0"/>
              </a:rPr>
              <a:t>desde educación </a:t>
            </a:r>
            <a:r>
              <a:rPr lang="es-ES" sz="2800" b="1" spc="-150" dirty="0" smtClean="0">
                <a:solidFill>
                  <a:schemeClr val="accent5"/>
                </a:solidFill>
                <a:latin typeface="Nunito Sans" panose="00000500000000000000" pitchFamily="2" charset="0"/>
              </a:rPr>
              <a:t>primaria</a:t>
            </a:r>
            <a:r>
              <a:rPr lang="es-ES" sz="2800" b="1" spc="-150" dirty="0" smtClean="0">
                <a:latin typeface="Nunito Sans" panose="00000500000000000000" pitchFamily="2" charset="0"/>
              </a:rPr>
              <a:t>, </a:t>
            </a:r>
            <a:r>
              <a:rPr lang="es-ES" sz="2800" b="1" spc="-150" dirty="0">
                <a:latin typeface="Nunito Sans" panose="00000500000000000000" pitchFamily="2" charset="0"/>
              </a:rPr>
              <a:t>proporcionando </a:t>
            </a:r>
            <a:r>
              <a:rPr lang="es-ES" sz="2800" b="1" spc="-150" dirty="0">
                <a:solidFill>
                  <a:schemeClr val="accent5"/>
                </a:solidFill>
                <a:latin typeface="Nunito Sans" panose="00000500000000000000" pitchFamily="2" charset="0"/>
              </a:rPr>
              <a:t>referentes femeninos </a:t>
            </a:r>
            <a:r>
              <a:rPr lang="es-ES" sz="2800" b="1" spc="-150" dirty="0" smtClean="0">
                <a:solidFill>
                  <a:schemeClr val="accent5"/>
                </a:solidFill>
                <a:latin typeface="Nunito Sans" panose="00000500000000000000" pitchFamily="2" charset="0"/>
              </a:rPr>
              <a:t>cercanos </a:t>
            </a:r>
            <a:r>
              <a:rPr lang="es-ES" sz="2800" b="1" spc="-150" dirty="0" smtClean="0">
                <a:latin typeface="Nunito Sans" panose="00000500000000000000" pitchFamily="2" charset="0"/>
              </a:rPr>
              <a:t>y </a:t>
            </a:r>
            <a:r>
              <a:rPr lang="es-ES" sz="2800" b="1" spc="-150" dirty="0">
                <a:latin typeface="Nunito Sans" panose="00000500000000000000" pitchFamily="2" charset="0"/>
              </a:rPr>
              <a:t>trabajando </a:t>
            </a:r>
            <a:r>
              <a:rPr lang="es-ES" sz="2800" b="1" spc="-150" dirty="0" smtClean="0">
                <a:latin typeface="Nunito Sans" panose="00000500000000000000" pitchFamily="2" charset="0"/>
              </a:rPr>
              <a:t>los </a:t>
            </a:r>
            <a:r>
              <a:rPr lang="es-ES" sz="2800" b="1" spc="-150" dirty="0">
                <a:latin typeface="Nunito Sans" panose="00000500000000000000" pitchFamily="2" charset="0"/>
              </a:rPr>
              <a:t>aspectos que </a:t>
            </a:r>
            <a:r>
              <a:rPr lang="es-ES" sz="2800" b="1" spc="-150" dirty="0" smtClean="0">
                <a:solidFill>
                  <a:schemeClr val="accent5"/>
                </a:solidFill>
                <a:latin typeface="Nunito Sans" panose="00000500000000000000" pitchFamily="2" charset="0"/>
              </a:rPr>
              <a:t>condicionan</a:t>
            </a:r>
            <a:r>
              <a:rPr lang="es-ES" sz="2800" b="1" spc="-150" dirty="0" smtClean="0">
                <a:latin typeface="Nunito Sans" panose="00000500000000000000" pitchFamily="2" charset="0"/>
              </a:rPr>
              <a:t> su elección </a:t>
            </a:r>
            <a:r>
              <a:rPr lang="es-ES" sz="2800" b="1" spc="-150" dirty="0">
                <a:latin typeface="Nunito Sans" panose="00000500000000000000" pitchFamily="2" charset="0"/>
              </a:rPr>
              <a:t>de </a:t>
            </a:r>
            <a:r>
              <a:rPr lang="es-ES" sz="2800" b="1" spc="-150" dirty="0" smtClean="0">
                <a:latin typeface="Nunito Sans" panose="00000500000000000000" pitchFamily="2" charset="0"/>
              </a:rPr>
              <a:t>estudios. </a:t>
            </a:r>
            <a:endParaRPr lang="es-ES" dirty="0">
              <a:latin typeface="Nunito Sans" panose="00000500000000000000" pitchFamily="2" charset="0"/>
            </a:endParaRPr>
          </a:p>
        </p:txBody>
      </p: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5824452"/>
            <a:ext cx="730616" cy="37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  <a:endParaRPr lang="es-E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14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38" y="303153"/>
            <a:ext cx="2750901" cy="8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  <a:endParaRPr kumimoji="0" lang="es-ES" sz="32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 Condensed" panose="020B0606020104020203" pitchFamily="34" charset="0"/>
            </a:endParaRP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  <a:endParaRPr lang="es-ES" sz="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" name="CuadroTexto 13"/>
          <p:cNvSpPr txBox="1"/>
          <p:nvPr/>
        </p:nvSpPr>
        <p:spPr>
          <a:xfrm>
            <a:off x="797072" y="1691726"/>
            <a:ext cx="7096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b="1" spc="-150" dirty="0" smtClean="0">
                <a:latin typeface="Nunito Sans" panose="00000500000000000000" pitchFamily="2" charset="0"/>
              </a:rPr>
              <a:t>Proyecto </a:t>
            </a:r>
            <a:r>
              <a:rPr lang="es-ES" sz="2400" b="1" spc="-150" dirty="0">
                <a:latin typeface="Nunito Sans" panose="00000500000000000000" pitchFamily="2" charset="0"/>
              </a:rPr>
              <a:t>pionero para el fomento de las vocaciones científico-tecnológicas entre las niñas, basado en </a:t>
            </a:r>
            <a:r>
              <a:rPr lang="es-ES" sz="2400" b="1" spc="-150" dirty="0">
                <a:solidFill>
                  <a:schemeClr val="accent5"/>
                </a:solidFill>
                <a:latin typeface="Nunito Sans" panose="00000500000000000000" pitchFamily="2" charset="0"/>
              </a:rPr>
              <a:t>acciones de sensibilización y orientación</a:t>
            </a:r>
            <a:r>
              <a:rPr lang="es-ES" sz="2400" b="1" spc="-150" dirty="0">
                <a:latin typeface="Nunito Sans" panose="00000500000000000000" pitchFamily="2" charset="0"/>
              </a:rPr>
              <a:t>, que imparten, de manera voluntaria, </a:t>
            </a:r>
            <a:r>
              <a:rPr lang="es-ES" sz="2400" b="1" spc="-150" dirty="0">
                <a:solidFill>
                  <a:schemeClr val="accent5"/>
                </a:solidFill>
                <a:latin typeface="Nunito Sans" panose="00000500000000000000" pitchFamily="2" charset="0"/>
              </a:rPr>
              <a:t>mujeres profesionales </a:t>
            </a:r>
            <a:r>
              <a:rPr lang="es-ES" sz="2400" b="1" spc="-150" dirty="0">
                <a:latin typeface="Nunito Sans" panose="00000500000000000000" pitchFamily="2" charset="0"/>
              </a:rPr>
              <a:t>del mundo de la investigación, la ciencia y la tecnología. </a:t>
            </a:r>
            <a:endParaRPr lang="es-ES" sz="2400" b="1" spc="-150" dirty="0" smtClean="0">
              <a:latin typeface="Nunito Sans" panose="00000500000000000000" pitchFamily="2" charset="0"/>
            </a:endParaRPr>
          </a:p>
          <a:p>
            <a:pPr lvl="0"/>
            <a:endParaRPr lang="es-ES" sz="2400" b="1" spc="-150" dirty="0">
              <a:latin typeface="Nunito Sans" panose="00000500000000000000" pitchFamily="2" charset="0"/>
            </a:endParaRPr>
          </a:p>
          <a:p>
            <a:pPr lvl="0"/>
            <a:r>
              <a:rPr lang="es-ES" sz="2400" b="1" spc="-150" dirty="0" smtClean="0">
                <a:latin typeface="Nunito Sans" panose="00000500000000000000" pitchFamily="2" charset="0"/>
              </a:rPr>
              <a:t>Se </a:t>
            </a:r>
            <a:r>
              <a:rPr lang="es-ES" sz="2400" b="1" spc="-150" dirty="0">
                <a:latin typeface="Nunito Sans" panose="00000500000000000000" pitchFamily="2" charset="0"/>
              </a:rPr>
              <a:t>trata de la primera vez que se utiliza la metodología de </a:t>
            </a:r>
            <a:r>
              <a:rPr lang="es-ES" sz="2400" b="1" spc="-150" dirty="0" err="1">
                <a:solidFill>
                  <a:schemeClr val="accent5"/>
                </a:solidFill>
                <a:latin typeface="Nunito Sans" panose="00000500000000000000" pitchFamily="2" charset="0"/>
              </a:rPr>
              <a:t>mentoría</a:t>
            </a:r>
            <a:r>
              <a:rPr lang="es-ES" sz="2400" b="1" spc="-150" dirty="0">
                <a:solidFill>
                  <a:schemeClr val="accent5"/>
                </a:solidFill>
                <a:latin typeface="Nunito Sans" panose="00000500000000000000" pitchFamily="2" charset="0"/>
              </a:rPr>
              <a:t> grupal </a:t>
            </a:r>
            <a:r>
              <a:rPr lang="es-ES" sz="2400" b="1" spc="-150" dirty="0">
                <a:latin typeface="Nunito Sans" panose="00000500000000000000" pitchFamily="2" charset="0"/>
              </a:rPr>
              <a:t>en un proyecto de fomento de las STEAM entre estudiantes de primaria. </a:t>
            </a:r>
            <a:endParaRPr lang="es-ES" sz="1600" dirty="0">
              <a:latin typeface="Nunito Sans" panose="00000500000000000000" pitchFamily="2" charset="0"/>
            </a:endParaRPr>
          </a:p>
        </p:txBody>
      </p: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5824452"/>
            <a:ext cx="730616" cy="37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  <a:endParaRPr lang="es-E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38" y="303153"/>
            <a:ext cx="2750901" cy="8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  <a:endParaRPr kumimoji="0" lang="es-ES" sz="32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 Condensed" panose="020B0606020104020203" pitchFamily="34" charset="0"/>
            </a:endParaRP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  <a:endParaRPr lang="es-ES" sz="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C:\Users\pmp9\Downloads\erakundearen izena-0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352" y="180169"/>
            <a:ext cx="1412724" cy="1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5824452"/>
            <a:ext cx="730616" cy="37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  <a:endParaRPr lang="es-E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hlinkClick r:id="rId20"/>
              </a:rPr>
              <a:t>www.steam.eus</a:t>
            </a:r>
            <a:endParaRPr lang="es-ES" sz="20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38" y="303153"/>
            <a:ext cx="2750901" cy="81053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3477287"/>
              </p:ext>
            </p:extLst>
          </p:nvPr>
        </p:nvGraphicFramePr>
        <p:xfrm>
          <a:off x="780489" y="2103058"/>
          <a:ext cx="7192361" cy="453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780489" y="1208730"/>
            <a:ext cx="7229827" cy="514477"/>
          </a:xfrm>
          <a:prstGeom prst="rightArrow">
            <a:avLst/>
          </a:prstGeom>
          <a:solidFill>
            <a:srgbClr val="DC9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Seguimiento y evaluación</a:t>
            </a:r>
            <a:endParaRPr lang="es-ES" dirty="0"/>
          </a:p>
        </p:txBody>
      </p:sp>
      <p:sp>
        <p:nvSpPr>
          <p:cNvPr id="23" name="Flecha derecha 22"/>
          <p:cNvSpPr/>
          <p:nvPr/>
        </p:nvSpPr>
        <p:spPr>
          <a:xfrm>
            <a:off x="780489" y="1637892"/>
            <a:ext cx="7229827" cy="514477"/>
          </a:xfrm>
          <a:prstGeom prst="rightArrow">
            <a:avLst/>
          </a:prstGeom>
          <a:solidFill>
            <a:srgbClr val="6A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Difusión, concienciación y sensibilización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27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37" y="837784"/>
            <a:ext cx="8636580" cy="5153921"/>
          </a:xfrm>
        </p:spPr>
      </p:pic>
    </p:spTree>
    <p:extLst>
      <p:ext uri="{BB962C8B-B14F-4D97-AF65-F5344CB8AC3E}">
        <p14:creationId xmlns:p14="http://schemas.microsoft.com/office/powerpoint/2010/main" val="28728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  <a:endParaRPr kumimoji="0" lang="es-ES" sz="32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 Condensed" panose="020B0606020104020203" pitchFamily="34" charset="0"/>
            </a:endParaRP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  <a:endParaRPr lang="es-ES" sz="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C:\Users\pmp9\Downloads\erakundearen izena-0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352" y="180169"/>
            <a:ext cx="1412724" cy="1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6035140"/>
            <a:ext cx="73061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  <a:endParaRPr lang="es-E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hlinkClick r:id="rId20"/>
              </a:rPr>
              <a:t>www.steam.eus</a:t>
            </a:r>
            <a:endParaRPr lang="es-ES" sz="20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38" y="303153"/>
            <a:ext cx="2750901" cy="810533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93298" y="2682815"/>
            <a:ext cx="2346385" cy="1656272"/>
          </a:xfrm>
          <a:prstGeom prst="roundRect">
            <a:avLst/>
          </a:prstGeom>
          <a:solidFill>
            <a:srgbClr val="205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 smtClean="0"/>
              <a:t>2016-2017</a:t>
            </a:r>
          </a:p>
          <a:p>
            <a:pPr algn="ctr"/>
            <a:endParaRPr lang="es-ES" sz="400" dirty="0" smtClean="0"/>
          </a:p>
          <a:p>
            <a:pPr algn="ctr"/>
            <a:r>
              <a:rPr lang="es-ES" dirty="0" smtClean="0"/>
              <a:t>17 mentoras</a:t>
            </a:r>
          </a:p>
          <a:p>
            <a:pPr algn="ctr"/>
            <a:r>
              <a:rPr lang="es-ES" dirty="0" smtClean="0"/>
              <a:t>11 escuelas</a:t>
            </a:r>
          </a:p>
          <a:p>
            <a:pPr algn="ctr"/>
            <a:r>
              <a:rPr lang="es-ES" dirty="0" smtClean="0"/>
              <a:t>220 niñas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04473" y="1498449"/>
            <a:ext cx="7290546" cy="4573161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932981" y="3289300"/>
            <a:ext cx="1956519" cy="585704"/>
          </a:xfrm>
          <a:prstGeom prst="rightArrow">
            <a:avLst/>
          </a:prstGeom>
          <a:solidFill>
            <a:srgbClr val="5A277E"/>
          </a:solidFill>
          <a:ln>
            <a:solidFill>
              <a:srgbClr val="5A2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 ediciones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28" y="1292175"/>
            <a:ext cx="8827256" cy="49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  <a:endParaRPr kumimoji="0" lang="es-ES" sz="32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 Condensed" panose="020B0606020104020203" pitchFamily="34" charset="0"/>
            </a:endParaRP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92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  <a:endParaRPr lang="es-ES" sz="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CuadroTexto 13"/>
          <p:cNvSpPr txBox="1"/>
          <p:nvPr/>
        </p:nvSpPr>
        <p:spPr>
          <a:xfrm>
            <a:off x="797072" y="1691726"/>
            <a:ext cx="7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600" b="1" spc="-150" dirty="0" smtClean="0">
                <a:latin typeface="Nunito Sans" panose="00000500000000000000" pitchFamily="2" charset="0"/>
              </a:rPr>
              <a:t>Carácter innovador</a:t>
            </a:r>
            <a:endParaRPr lang="es-ES" sz="2200" dirty="0">
              <a:latin typeface="Nunito Sans" panose="00000500000000000000" pitchFamily="2" charset="0"/>
            </a:endParaRPr>
          </a:p>
        </p:txBody>
      </p: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C:\Users\pmp9\Downloads\erakundearen izena-0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352" y="180169"/>
            <a:ext cx="1412724" cy="1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6035140"/>
            <a:ext cx="73061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  <a:endParaRPr lang="es-E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20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hlinkClick r:id="rId20"/>
              </a:rPr>
              <a:t>www.steam.eus</a:t>
            </a:r>
            <a:endParaRPr lang="es-ES" sz="20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38" y="303153"/>
            <a:ext cx="2750901" cy="81053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73994799"/>
              </p:ext>
            </p:extLst>
          </p:nvPr>
        </p:nvGraphicFramePr>
        <p:xfrm>
          <a:off x="776790" y="1195988"/>
          <a:ext cx="82752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8885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12183537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88958" y="2367171"/>
            <a:ext cx="10755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err="1" smtClean="0">
                <a:solidFill>
                  <a:schemeClr val="bg1"/>
                </a:solidFill>
                <a:latin typeface="Avenir LT Std 65 Medium" pitchFamily="34" charset="0"/>
              </a:rPr>
              <a:t>Eskerrik</a:t>
            </a:r>
            <a:r>
              <a:rPr lang="es-ES" sz="6600" b="1" dirty="0" smtClean="0">
                <a:solidFill>
                  <a:schemeClr val="bg1"/>
                </a:solidFill>
                <a:latin typeface="Avenir LT Std 65 Medium" pitchFamily="34" charset="0"/>
              </a:rPr>
              <a:t> </a:t>
            </a:r>
            <a:r>
              <a:rPr lang="es-ES" sz="6600" b="1" dirty="0" err="1" smtClean="0">
                <a:solidFill>
                  <a:schemeClr val="bg1"/>
                </a:solidFill>
                <a:latin typeface="Avenir LT Std 65 Medium" pitchFamily="34" charset="0"/>
              </a:rPr>
              <a:t>asko</a:t>
            </a:r>
            <a:r>
              <a:rPr lang="es-ES" sz="6600" b="1" dirty="0" smtClean="0">
                <a:solidFill>
                  <a:schemeClr val="bg1"/>
                </a:solidFill>
                <a:latin typeface="Avenir LT Std 65 Medium" pitchFamily="34" charset="0"/>
              </a:rPr>
              <a:t>!</a:t>
            </a:r>
            <a:endParaRPr lang="es-ES" sz="6600" b="1" dirty="0">
              <a:solidFill>
                <a:schemeClr val="bg1"/>
              </a:solidFill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F48B9974F6C749BC1143109A4DB7C9" ma:contentTypeVersion="12" ma:contentTypeDescription="Crear nuevo documento." ma:contentTypeScope="" ma:versionID="df42e2daa529e7d2fc7a643fc3954dfa">
  <xsd:schema xmlns:xsd="http://www.w3.org/2001/XMLSchema" xmlns:xs="http://www.w3.org/2001/XMLSchema" xmlns:p="http://schemas.microsoft.com/office/2006/metadata/properties" xmlns:ns2="730936b0-c5b8-46a7-8521-7ee6b31188d3" xmlns:ns3="d919fc59-72a5-4a31-a7f6-4e7b7dd23f5f" targetNamespace="http://schemas.microsoft.com/office/2006/metadata/properties" ma:root="true" ma:fieldsID="fffcdb32cb9284df24c81140d6d10edb" ns2:_="" ns3:_="">
    <xsd:import namespace="730936b0-c5b8-46a7-8521-7ee6b31188d3"/>
    <xsd:import namespace="d919fc59-72a5-4a31-a7f6-4e7b7dd23f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936b0-c5b8-46a7-8521-7ee6b31188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9fc59-72a5-4a31-a7f6-4e7b7dd23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A2F5AF-B2EA-4B20-A14F-41A4C2BF5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936b0-c5b8-46a7-8521-7ee6b31188d3"/>
    <ds:schemaRef ds:uri="d919fc59-72a5-4a31-a7f6-4e7b7dd23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3B2F5-510C-4648-860C-39230E12C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C6E0A6-D2B4-49F4-A811-2489353F516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919fc59-72a5-4a31-a7f6-4e7b7dd23f5f"/>
    <ds:schemaRef ds:uri="730936b0-c5b8-46a7-8521-7ee6b31188d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226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Avenir LT Std 65 Medium</vt:lpstr>
      <vt:lpstr>Calibri</vt:lpstr>
      <vt:lpstr>Calibri Light</vt:lpstr>
      <vt:lpstr>Nunito Sans</vt:lpstr>
      <vt:lpstr>Tw Cen MT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dt4@outlook.es</dc:creator>
  <cp:lastModifiedBy>usuario</cp:lastModifiedBy>
  <cp:revision>132</cp:revision>
  <dcterms:created xsi:type="dcterms:W3CDTF">2020-11-16T08:40:37Z</dcterms:created>
  <dcterms:modified xsi:type="dcterms:W3CDTF">2021-02-09T20:02:40Z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0x01010057F48B9974F6C749BC1143109A4DB7C9</vt:lpwstr>
  </property>
</Properties>
</file>