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6" r:id="rId5"/>
    <p:sldId id="303" r:id="rId6"/>
    <p:sldId id="294" r:id="rId7"/>
    <p:sldId id="305" r:id="rId8"/>
    <p:sldId id="304" r:id="rId9"/>
    <p:sldId id="306" r:id="rId10"/>
    <p:sldId id="307" r:id="rId11"/>
    <p:sldId id="297" r:id="rId12"/>
    <p:sldId id="302" r:id="rId13"/>
    <p:sldId id="301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7373"/>
    <a:srgbClr val="00A0A8"/>
    <a:srgbClr val="FF5969"/>
    <a:srgbClr val="2457A0"/>
    <a:srgbClr val="0066FF"/>
    <a:srgbClr val="FF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70" y="-102"/>
      </p:cViewPr>
      <p:guideLst>
        <p:guide orient="horz" pos="697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-2136" y="-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60C30-688E-4CC4-86D6-8111E86E245C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373EC-FE7E-4916-ADB0-C4C3D46CC48A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4907" y="0"/>
            <a:ext cx="12183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6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57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4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60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89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67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09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3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11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9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4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BD9F2-BF46-4428-BDB6-03C388BF4101}" type="datetimeFigureOut">
              <a:rPr lang="es-ES" smtClean="0"/>
              <a:t>25/01/2021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1DEA-D507-40A9-858B-CA03E7047E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2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26" Type="http://schemas.openxmlformats.org/officeDocument/2006/relationships/image" Target="../media/image14.svg"/><Relationship Id="rId3" Type="http://schemas.openxmlformats.org/officeDocument/2006/relationships/tags" Target="../tags/tag4.xml"/><Relationship Id="rId21" Type="http://schemas.openxmlformats.org/officeDocument/2006/relationships/image" Target="../media/image9.png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8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2.svg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hyperlink" Target="http://steam.eus/" TargetMode="Externa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0.svg"/><Relationship Id="rId27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15.xml"/><Relationship Id="rId21" Type="http://schemas.openxmlformats.org/officeDocument/2006/relationships/image" Target="../media/image13.jpg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14.xml"/><Relationship Id="rId16" Type="http://schemas.openxmlformats.org/officeDocument/2006/relationships/image" Target="../media/image5.png"/><Relationship Id="rId20" Type="http://schemas.openxmlformats.org/officeDocument/2006/relationships/image" Target="../media/image8.jpe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4.png"/><Relationship Id="rId10" Type="http://schemas.openxmlformats.org/officeDocument/2006/relationships/tags" Target="../tags/tag22.xml"/><Relationship Id="rId19" Type="http://schemas.openxmlformats.org/officeDocument/2006/relationships/hyperlink" Target="http://steam.eus/" TargetMode="Externa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25.xml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image" Target="../media/image4.png"/><Relationship Id="rId10" Type="http://schemas.openxmlformats.org/officeDocument/2006/relationships/tags" Target="../tags/tag33.xml"/><Relationship Id="rId19" Type="http://schemas.openxmlformats.org/officeDocument/2006/relationships/hyperlink" Target="http://steam.eus/" TargetMode="Externa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37.xml"/><Relationship Id="rId21" Type="http://schemas.openxmlformats.org/officeDocument/2006/relationships/image" Target="../media/image15.jpeg"/><Relationship Id="rId7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36.xml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4.png"/><Relationship Id="rId10" Type="http://schemas.openxmlformats.org/officeDocument/2006/relationships/tags" Target="../tags/tag44.xml"/><Relationship Id="rId19" Type="http://schemas.openxmlformats.org/officeDocument/2006/relationships/hyperlink" Target="http://www.steam.eus/" TargetMode="Externa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../media/image3.png"/><Relationship Id="rId2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48.xml"/><Relationship Id="rId21" Type="http://schemas.openxmlformats.org/officeDocument/2006/relationships/image" Target="../media/image17.jpeg"/><Relationship Id="rId7" Type="http://schemas.openxmlformats.org/officeDocument/2006/relationships/tags" Target="../tags/tag5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47.xml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tags" Target="../tags/tag55.xml"/><Relationship Id="rId19" Type="http://schemas.openxmlformats.org/officeDocument/2006/relationships/hyperlink" Target="http://www.steam.eus/" TargetMode="Externa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2.jpg"/><Relationship Id="rId18" Type="http://schemas.openxmlformats.org/officeDocument/2006/relationships/image" Target="../media/image7.png"/><Relationship Id="rId3" Type="http://schemas.openxmlformats.org/officeDocument/2006/relationships/tags" Target="../tags/tag59.xml"/><Relationship Id="rId21" Type="http://schemas.openxmlformats.org/officeDocument/2006/relationships/image" Target="../media/image15.jpeg"/><Relationship Id="rId7" Type="http://schemas.openxmlformats.org/officeDocument/2006/relationships/tags" Target="../tags/tag6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" Type="http://schemas.openxmlformats.org/officeDocument/2006/relationships/tags" Target="../tags/tag58.xml"/><Relationship Id="rId16" Type="http://schemas.openxmlformats.org/officeDocument/2006/relationships/image" Target="../media/image5.png"/><Relationship Id="rId20" Type="http://schemas.openxmlformats.org/officeDocument/2006/relationships/image" Target="../media/image14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image" Target="../media/image4.png"/><Relationship Id="rId10" Type="http://schemas.openxmlformats.org/officeDocument/2006/relationships/tags" Target="../tags/tag66.xml"/><Relationship Id="rId19" Type="http://schemas.openxmlformats.org/officeDocument/2006/relationships/hyperlink" Target="http://www.steam.eus/" TargetMode="Externa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../media/image3.png"/><Relationship Id="rId2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2.jpg"/><Relationship Id="rId18" Type="http://schemas.openxmlformats.org/officeDocument/2006/relationships/image" Target="../media/image18.jpeg"/><Relationship Id="rId26" Type="http://schemas.openxmlformats.org/officeDocument/2006/relationships/image" Target="../media/image22.jpeg"/><Relationship Id="rId3" Type="http://schemas.openxmlformats.org/officeDocument/2006/relationships/tags" Target="../tags/tag70.xml"/><Relationship Id="rId21" Type="http://schemas.openxmlformats.org/officeDocument/2006/relationships/image" Target="../media/image14.png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5" Type="http://schemas.openxmlformats.org/officeDocument/2006/relationships/image" Target="../media/image21.jpeg"/><Relationship Id="rId2" Type="http://schemas.openxmlformats.org/officeDocument/2006/relationships/tags" Target="../tags/tag69.xml"/><Relationship Id="rId16" Type="http://schemas.openxmlformats.org/officeDocument/2006/relationships/image" Target="../media/image5.png"/><Relationship Id="rId20" Type="http://schemas.openxmlformats.org/officeDocument/2006/relationships/hyperlink" Target="http://www.steam.eus/" TargetMode="External"/><Relationship Id="rId29" Type="http://schemas.openxmlformats.org/officeDocument/2006/relationships/image" Target="../media/image25.jpe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20.jpeg"/><Relationship Id="rId5" Type="http://schemas.openxmlformats.org/officeDocument/2006/relationships/tags" Target="../tags/tag72.xml"/><Relationship Id="rId15" Type="http://schemas.openxmlformats.org/officeDocument/2006/relationships/image" Target="../media/image4.png"/><Relationship Id="rId23" Type="http://schemas.openxmlformats.org/officeDocument/2006/relationships/image" Target="../media/image24.svg"/><Relationship Id="rId28" Type="http://schemas.openxmlformats.org/officeDocument/2006/relationships/image" Target="../media/image24.jpeg"/><Relationship Id="rId10" Type="http://schemas.openxmlformats.org/officeDocument/2006/relationships/tags" Target="../tags/tag77.xml"/><Relationship Id="rId19" Type="http://schemas.openxmlformats.org/officeDocument/2006/relationships/image" Target="../media/image7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3.png"/><Relationship Id="rId22" Type="http://schemas.openxmlformats.org/officeDocument/2006/relationships/image" Target="../media/image19.png"/><Relationship Id="rId27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2.jpg"/><Relationship Id="rId18" Type="http://schemas.openxmlformats.org/officeDocument/2006/relationships/image" Target="../media/image18.jpeg"/><Relationship Id="rId26" Type="http://schemas.openxmlformats.org/officeDocument/2006/relationships/image" Target="../media/image28.png"/><Relationship Id="rId3" Type="http://schemas.openxmlformats.org/officeDocument/2006/relationships/tags" Target="../tags/tag81.xml"/><Relationship Id="rId21" Type="http://schemas.openxmlformats.org/officeDocument/2006/relationships/image" Target="../media/image14.png"/><Relationship Id="rId7" Type="http://schemas.openxmlformats.org/officeDocument/2006/relationships/tags" Target="../tags/tag8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jpeg"/><Relationship Id="rId25" Type="http://schemas.openxmlformats.org/officeDocument/2006/relationships/image" Target="../media/image34.svg"/><Relationship Id="rId2" Type="http://schemas.openxmlformats.org/officeDocument/2006/relationships/tags" Target="../tags/tag80.xml"/><Relationship Id="rId16" Type="http://schemas.openxmlformats.org/officeDocument/2006/relationships/image" Target="../media/image5.png"/><Relationship Id="rId20" Type="http://schemas.openxmlformats.org/officeDocument/2006/relationships/hyperlink" Target="http://www.steam.eus/" TargetMode="Externa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27.png"/><Relationship Id="rId5" Type="http://schemas.openxmlformats.org/officeDocument/2006/relationships/tags" Target="../tags/tag83.xml"/><Relationship Id="rId15" Type="http://schemas.openxmlformats.org/officeDocument/2006/relationships/image" Target="../media/image4.png"/><Relationship Id="rId23" Type="http://schemas.openxmlformats.org/officeDocument/2006/relationships/image" Target="../media/image32.svg"/><Relationship Id="rId10" Type="http://schemas.openxmlformats.org/officeDocument/2006/relationships/tags" Target="../tags/tag88.xml"/><Relationship Id="rId19" Type="http://schemas.openxmlformats.org/officeDocument/2006/relationships/image" Target="../media/image7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3.png"/><Relationship Id="rId22" Type="http://schemas.openxmlformats.org/officeDocument/2006/relationships/image" Target="../media/image26.png"/><Relationship Id="rId27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12183537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88958" y="2367171"/>
            <a:ext cx="65026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Avenir LT Std 65 Medium" pitchFamily="34" charset="0"/>
              </a:rPr>
              <a:t>SOMOSTEAM-COLILLAS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643793" y="4847970"/>
            <a:ext cx="65558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  <a:latin typeface="Avenir LT Std 65 Medium" pitchFamily="34" charset="0"/>
              </a:rPr>
              <a:t>CENTRO FORMACION SOMORROSTRO</a:t>
            </a:r>
          </a:p>
        </p:txBody>
      </p:sp>
    </p:spTree>
    <p:extLst>
      <p:ext uri="{BB962C8B-B14F-4D97-AF65-F5344CB8AC3E}">
        <p14:creationId xmlns:p14="http://schemas.microsoft.com/office/powerpoint/2010/main" val="403712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12183537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88958" y="2367171"/>
            <a:ext cx="10755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err="1">
                <a:solidFill>
                  <a:schemeClr val="bg1"/>
                </a:solidFill>
                <a:latin typeface="Avenir LT Std 65 Medium" pitchFamily="34" charset="0"/>
              </a:rPr>
              <a:t>Eskerrik</a:t>
            </a:r>
            <a:r>
              <a:rPr lang="es-ES" sz="6600" b="1" dirty="0">
                <a:solidFill>
                  <a:schemeClr val="bg1"/>
                </a:solidFill>
                <a:latin typeface="Avenir LT Std 65 Medium" pitchFamily="34" charset="0"/>
              </a:rPr>
              <a:t> </a:t>
            </a:r>
            <a:r>
              <a:rPr lang="es-ES" sz="6600" b="1" dirty="0" err="1">
                <a:solidFill>
                  <a:schemeClr val="bg1"/>
                </a:solidFill>
                <a:latin typeface="Avenir LT Std 65 Medium" pitchFamily="34" charset="0"/>
              </a:rPr>
              <a:t>asko</a:t>
            </a:r>
            <a:r>
              <a:rPr lang="es-ES" sz="6600" b="1" dirty="0">
                <a:solidFill>
                  <a:schemeClr val="bg1"/>
                </a:solidFill>
                <a:latin typeface="Avenir LT Std 65 Medium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9994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5824452"/>
            <a:ext cx="730616" cy="37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15" name="14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5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21" name="Picture 1" descr="logo somo">
            <a:extLst>
              <a:ext uri="{FF2B5EF4-FFF2-40B4-BE49-F238E27FC236}">
                <a16:creationId xmlns:a16="http://schemas.microsoft.com/office/drawing/2014/main" xmlns="" id="{9F8F51F8-3AC7-4089-B71E-E72010A44B13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033" y="532436"/>
            <a:ext cx="1319099" cy="6609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roup 64">
            <a:extLst>
              <a:ext uri="{FF2B5EF4-FFF2-40B4-BE49-F238E27FC236}">
                <a16:creationId xmlns:a16="http://schemas.microsoft.com/office/drawing/2014/main" xmlns="" id="{BBEAFF4B-6D34-4342-B02E-3B8E7E6DDEBD}"/>
              </a:ext>
            </a:extLst>
          </p:cNvPr>
          <p:cNvGrpSpPr/>
          <p:nvPr/>
        </p:nvGrpSpPr>
        <p:grpSpPr>
          <a:xfrm flipH="1" flipV="1">
            <a:off x="7750030" y="4837098"/>
            <a:ext cx="367718" cy="661352"/>
            <a:chOff x="2305352" y="3140602"/>
            <a:chExt cx="367718" cy="661352"/>
          </a:xfrm>
        </p:grpSpPr>
        <p:cxnSp>
          <p:nvCxnSpPr>
            <p:cNvPr id="77" name="Straight Connector 65">
              <a:extLst>
                <a:ext uri="{FF2B5EF4-FFF2-40B4-BE49-F238E27FC236}">
                  <a16:creationId xmlns:a16="http://schemas.microsoft.com/office/drawing/2014/main" xmlns="" id="{771A8E23-58FB-4FA7-B6F4-93AF1278C8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1768" y="3140602"/>
              <a:ext cx="121302" cy="661352"/>
            </a:xfrm>
            <a:prstGeom prst="line">
              <a:avLst/>
            </a:prstGeom>
            <a:ln w="28575">
              <a:solidFill>
                <a:srgbClr val="FF5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66">
              <a:extLst>
                <a:ext uri="{FF2B5EF4-FFF2-40B4-BE49-F238E27FC236}">
                  <a16:creationId xmlns:a16="http://schemas.microsoft.com/office/drawing/2014/main" xmlns="" id="{0D6FBB6A-FCB0-45C7-9628-100848515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5352" y="3145032"/>
              <a:ext cx="259116" cy="0"/>
            </a:xfrm>
            <a:prstGeom prst="line">
              <a:avLst/>
            </a:prstGeom>
            <a:ln w="28575">
              <a:solidFill>
                <a:srgbClr val="FF5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67">
            <a:extLst>
              <a:ext uri="{FF2B5EF4-FFF2-40B4-BE49-F238E27FC236}">
                <a16:creationId xmlns:a16="http://schemas.microsoft.com/office/drawing/2014/main" xmlns="" id="{060D6F02-7C73-4F98-8C34-CCE86505B8F9}"/>
              </a:ext>
            </a:extLst>
          </p:cNvPr>
          <p:cNvSpPr/>
          <p:nvPr/>
        </p:nvSpPr>
        <p:spPr>
          <a:xfrm>
            <a:off x="7048710" y="3410805"/>
            <a:ext cx="1563164" cy="156316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68">
            <a:extLst>
              <a:ext uri="{FF2B5EF4-FFF2-40B4-BE49-F238E27FC236}">
                <a16:creationId xmlns:a16="http://schemas.microsoft.com/office/drawing/2014/main" xmlns="" id="{5AA2CCEB-CA58-4357-A3E9-40ADF3CE89D0}"/>
              </a:ext>
            </a:extLst>
          </p:cNvPr>
          <p:cNvGrpSpPr/>
          <p:nvPr/>
        </p:nvGrpSpPr>
        <p:grpSpPr>
          <a:xfrm>
            <a:off x="4753772" y="2170446"/>
            <a:ext cx="976405" cy="824338"/>
            <a:chOff x="4551111" y="2049196"/>
            <a:chExt cx="976405" cy="824338"/>
          </a:xfrm>
        </p:grpSpPr>
        <p:cxnSp>
          <p:nvCxnSpPr>
            <p:cNvPr id="81" name="Straight Connector 69">
              <a:extLst>
                <a:ext uri="{FF2B5EF4-FFF2-40B4-BE49-F238E27FC236}">
                  <a16:creationId xmlns:a16="http://schemas.microsoft.com/office/drawing/2014/main" xmlns="" id="{BE708DC2-5B52-4F75-AECA-E61316D1A1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99050" y="2049196"/>
              <a:ext cx="428466" cy="824338"/>
            </a:xfrm>
            <a:prstGeom prst="line">
              <a:avLst/>
            </a:prstGeom>
            <a:ln w="28575">
              <a:solidFill>
                <a:srgbClr val="52C9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70">
              <a:extLst>
                <a:ext uri="{FF2B5EF4-FFF2-40B4-BE49-F238E27FC236}">
                  <a16:creationId xmlns:a16="http://schemas.microsoft.com/office/drawing/2014/main" xmlns="" id="{3AD77D08-5A5C-4D86-B93D-665B3DA3AD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1111" y="2051577"/>
              <a:ext cx="557464" cy="0"/>
            </a:xfrm>
            <a:prstGeom prst="line">
              <a:avLst/>
            </a:prstGeom>
            <a:ln w="28575">
              <a:solidFill>
                <a:srgbClr val="52C9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71">
            <a:extLst>
              <a:ext uri="{FF2B5EF4-FFF2-40B4-BE49-F238E27FC236}">
                <a16:creationId xmlns:a16="http://schemas.microsoft.com/office/drawing/2014/main" xmlns="" id="{96449936-B725-4ABC-AA49-28428180AB52}"/>
              </a:ext>
            </a:extLst>
          </p:cNvPr>
          <p:cNvSpPr/>
          <p:nvPr/>
        </p:nvSpPr>
        <p:spPr>
          <a:xfrm>
            <a:off x="4947054" y="2505025"/>
            <a:ext cx="2046256" cy="20462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4" name="Group 72">
            <a:extLst>
              <a:ext uri="{FF2B5EF4-FFF2-40B4-BE49-F238E27FC236}">
                <a16:creationId xmlns:a16="http://schemas.microsoft.com/office/drawing/2014/main" xmlns="" id="{65CB25F9-3544-4618-A1BF-2E6BF1CF63AB}"/>
              </a:ext>
            </a:extLst>
          </p:cNvPr>
          <p:cNvGrpSpPr/>
          <p:nvPr/>
        </p:nvGrpSpPr>
        <p:grpSpPr>
          <a:xfrm flipV="1">
            <a:off x="3486985" y="4513770"/>
            <a:ext cx="277644" cy="848125"/>
            <a:chOff x="2377209" y="2918837"/>
            <a:chExt cx="277644" cy="848125"/>
          </a:xfrm>
        </p:grpSpPr>
        <p:cxnSp>
          <p:nvCxnSpPr>
            <p:cNvPr id="85" name="Straight Connector 73">
              <a:extLst>
                <a:ext uri="{FF2B5EF4-FFF2-40B4-BE49-F238E27FC236}">
                  <a16:creationId xmlns:a16="http://schemas.microsoft.com/office/drawing/2014/main" xmlns="" id="{EBD3F4FA-FAEA-47DB-8694-7222D5D9C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45819" y="2918837"/>
              <a:ext cx="109034" cy="848125"/>
            </a:xfrm>
            <a:prstGeom prst="line">
              <a:avLst/>
            </a:prstGeom>
            <a:ln w="28575">
              <a:solidFill>
                <a:srgbClr val="FEC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74">
              <a:extLst>
                <a:ext uri="{FF2B5EF4-FFF2-40B4-BE49-F238E27FC236}">
                  <a16:creationId xmlns:a16="http://schemas.microsoft.com/office/drawing/2014/main" xmlns="" id="{7513492D-4DBD-4D3C-8D66-50D16F61C9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77209" y="2919213"/>
              <a:ext cx="184485" cy="0"/>
            </a:xfrm>
            <a:prstGeom prst="line">
              <a:avLst/>
            </a:prstGeom>
            <a:ln w="28575">
              <a:solidFill>
                <a:srgbClr val="FEC6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 75">
            <a:extLst>
              <a:ext uri="{FF2B5EF4-FFF2-40B4-BE49-F238E27FC236}">
                <a16:creationId xmlns:a16="http://schemas.microsoft.com/office/drawing/2014/main" xmlns="" id="{54CCAD8F-7F0C-4F03-843F-6E78AFB5BCE9}"/>
              </a:ext>
            </a:extLst>
          </p:cNvPr>
          <p:cNvSpPr/>
          <p:nvPr/>
        </p:nvSpPr>
        <p:spPr>
          <a:xfrm>
            <a:off x="3496477" y="3429973"/>
            <a:ext cx="1399494" cy="13994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76">
            <a:extLst>
              <a:ext uri="{FF2B5EF4-FFF2-40B4-BE49-F238E27FC236}">
                <a16:creationId xmlns:a16="http://schemas.microsoft.com/office/drawing/2014/main" xmlns="" id="{B17D9151-566A-495B-8C17-01E174408A51}"/>
              </a:ext>
            </a:extLst>
          </p:cNvPr>
          <p:cNvSpPr/>
          <p:nvPr/>
        </p:nvSpPr>
        <p:spPr>
          <a:xfrm>
            <a:off x="3585717" y="3519213"/>
            <a:ext cx="1221014" cy="122101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77">
            <a:extLst>
              <a:ext uri="{FF2B5EF4-FFF2-40B4-BE49-F238E27FC236}">
                <a16:creationId xmlns:a16="http://schemas.microsoft.com/office/drawing/2014/main" xmlns="" id="{CE2DC55A-79C3-45C4-B940-30D4DA8A7AB1}"/>
              </a:ext>
            </a:extLst>
          </p:cNvPr>
          <p:cNvSpPr/>
          <p:nvPr/>
        </p:nvSpPr>
        <p:spPr>
          <a:xfrm>
            <a:off x="5048525" y="2606496"/>
            <a:ext cx="1843314" cy="1843314"/>
          </a:xfrm>
          <a:prstGeom prst="ellipse">
            <a:avLst/>
          </a:prstGeom>
          <a:solidFill>
            <a:srgbClr val="52C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79">
            <a:extLst>
              <a:ext uri="{FF2B5EF4-FFF2-40B4-BE49-F238E27FC236}">
                <a16:creationId xmlns:a16="http://schemas.microsoft.com/office/drawing/2014/main" xmlns="" id="{F3E76CA3-7531-4FA8-B730-59BC268C23A1}"/>
              </a:ext>
            </a:extLst>
          </p:cNvPr>
          <p:cNvSpPr/>
          <p:nvPr/>
        </p:nvSpPr>
        <p:spPr>
          <a:xfrm>
            <a:off x="7144491" y="3506586"/>
            <a:ext cx="1371602" cy="1371602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80">
            <a:extLst>
              <a:ext uri="{FF2B5EF4-FFF2-40B4-BE49-F238E27FC236}">
                <a16:creationId xmlns:a16="http://schemas.microsoft.com/office/drawing/2014/main" xmlns="" id="{ED453F12-1607-4F68-B721-E606E441AB1C}"/>
              </a:ext>
            </a:extLst>
          </p:cNvPr>
          <p:cNvGrpSpPr/>
          <p:nvPr/>
        </p:nvGrpSpPr>
        <p:grpSpPr>
          <a:xfrm>
            <a:off x="822723" y="4834739"/>
            <a:ext cx="2711973" cy="1026903"/>
            <a:chOff x="1417044" y="5072730"/>
            <a:chExt cx="1411354" cy="1026903"/>
          </a:xfrm>
        </p:grpSpPr>
        <p:sp>
          <p:nvSpPr>
            <p:cNvPr id="93" name="TextBox 81">
              <a:extLst>
                <a:ext uri="{FF2B5EF4-FFF2-40B4-BE49-F238E27FC236}">
                  <a16:creationId xmlns:a16="http://schemas.microsoft.com/office/drawing/2014/main" xmlns="" id="{24B90912-C820-4979-A4F0-270499A675EE}"/>
                </a:ext>
              </a:extLst>
            </p:cNvPr>
            <p:cNvSpPr txBox="1"/>
            <p:nvPr/>
          </p:nvSpPr>
          <p:spPr>
            <a:xfrm>
              <a:off x="2103586" y="5072730"/>
              <a:ext cx="724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FEC630"/>
                  </a:solidFill>
                  <a:latin typeface="Tw Cen MT" panose="020B0602020104020603" pitchFamily="34" charset="0"/>
                </a:rPr>
                <a:t>01</a:t>
              </a:r>
            </a:p>
          </p:txBody>
        </p:sp>
        <p:sp>
          <p:nvSpPr>
            <p:cNvPr id="94" name="TextBox 82">
              <a:extLst>
                <a:ext uri="{FF2B5EF4-FFF2-40B4-BE49-F238E27FC236}">
                  <a16:creationId xmlns:a16="http://schemas.microsoft.com/office/drawing/2014/main" xmlns="" id="{1DC47E9C-544E-472D-803F-EB7FB5C3AE51}"/>
                </a:ext>
              </a:extLst>
            </p:cNvPr>
            <p:cNvSpPr txBox="1"/>
            <p:nvPr/>
          </p:nvSpPr>
          <p:spPr>
            <a:xfrm>
              <a:off x="1417044" y="5391747"/>
              <a:ext cx="1387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FEC630"/>
                  </a:solidFill>
                  <a:latin typeface="Tw Cen MT" panose="020B0602020104020603" pitchFamily="34" charset="0"/>
                </a:rPr>
                <a:t>PROMOVER CIENCIA ENTRE ALUMNADO</a:t>
              </a:r>
            </a:p>
          </p:txBody>
        </p:sp>
      </p:grpSp>
      <p:grpSp>
        <p:nvGrpSpPr>
          <p:cNvPr id="96" name="Group 84">
            <a:extLst>
              <a:ext uri="{FF2B5EF4-FFF2-40B4-BE49-F238E27FC236}">
                <a16:creationId xmlns:a16="http://schemas.microsoft.com/office/drawing/2014/main" xmlns="" id="{6B1F959A-8FEB-482C-890D-FB79F711A385}"/>
              </a:ext>
            </a:extLst>
          </p:cNvPr>
          <p:cNvGrpSpPr/>
          <p:nvPr/>
        </p:nvGrpSpPr>
        <p:grpSpPr>
          <a:xfrm>
            <a:off x="1843021" y="1703424"/>
            <a:ext cx="2918694" cy="1026903"/>
            <a:chOff x="3045381" y="1552263"/>
            <a:chExt cx="1387320" cy="1026903"/>
          </a:xfrm>
        </p:grpSpPr>
        <p:sp>
          <p:nvSpPr>
            <p:cNvPr id="97" name="TextBox 85">
              <a:extLst>
                <a:ext uri="{FF2B5EF4-FFF2-40B4-BE49-F238E27FC236}">
                  <a16:creationId xmlns:a16="http://schemas.microsoft.com/office/drawing/2014/main" xmlns="" id="{2CA77865-3101-4980-BDC5-467C8BF6AD97}"/>
                </a:ext>
              </a:extLst>
            </p:cNvPr>
            <p:cNvSpPr txBox="1"/>
            <p:nvPr/>
          </p:nvSpPr>
          <p:spPr>
            <a:xfrm>
              <a:off x="3707888" y="1552263"/>
              <a:ext cx="724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52C9BD"/>
                  </a:solidFill>
                  <a:latin typeface="Tw Cen MT" panose="020B0602020104020603" pitchFamily="34" charset="0"/>
                </a:rPr>
                <a:t>02</a:t>
              </a:r>
            </a:p>
          </p:txBody>
        </p:sp>
        <p:sp>
          <p:nvSpPr>
            <p:cNvPr id="98" name="TextBox 86">
              <a:extLst>
                <a:ext uri="{FF2B5EF4-FFF2-40B4-BE49-F238E27FC236}">
                  <a16:creationId xmlns:a16="http://schemas.microsoft.com/office/drawing/2014/main" xmlns="" id="{8C88575B-5B1C-4B9F-8A2A-0F80C5763990}"/>
                </a:ext>
              </a:extLst>
            </p:cNvPr>
            <p:cNvSpPr txBox="1"/>
            <p:nvPr/>
          </p:nvSpPr>
          <p:spPr>
            <a:xfrm>
              <a:off x="3045381" y="1871280"/>
              <a:ext cx="1387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52C9BD"/>
                  </a:solidFill>
                  <a:latin typeface="Tw Cen MT" panose="020B0602020104020603" pitchFamily="34" charset="0"/>
                </a:rPr>
                <a:t>COLABORACIONES CON AGENTES SOCIALES</a:t>
              </a:r>
            </a:p>
          </p:txBody>
        </p:sp>
      </p:grpSp>
      <p:grpSp>
        <p:nvGrpSpPr>
          <p:cNvPr id="100" name="Group 88">
            <a:extLst>
              <a:ext uri="{FF2B5EF4-FFF2-40B4-BE49-F238E27FC236}">
                <a16:creationId xmlns:a16="http://schemas.microsoft.com/office/drawing/2014/main" xmlns="" id="{5B930AA5-EF4A-4228-8AC8-0B829C832C7A}"/>
              </a:ext>
            </a:extLst>
          </p:cNvPr>
          <p:cNvGrpSpPr/>
          <p:nvPr/>
        </p:nvGrpSpPr>
        <p:grpSpPr>
          <a:xfrm>
            <a:off x="8061895" y="4972055"/>
            <a:ext cx="2970676" cy="1027656"/>
            <a:chOff x="9146176" y="5273815"/>
            <a:chExt cx="1393271" cy="1027656"/>
          </a:xfrm>
        </p:grpSpPr>
        <p:sp>
          <p:nvSpPr>
            <p:cNvPr id="101" name="TextBox 89">
              <a:extLst>
                <a:ext uri="{FF2B5EF4-FFF2-40B4-BE49-F238E27FC236}">
                  <a16:creationId xmlns:a16="http://schemas.microsoft.com/office/drawing/2014/main" xmlns="" id="{BE921F6D-5523-43D0-8D26-BE2F58F9796C}"/>
                </a:ext>
              </a:extLst>
            </p:cNvPr>
            <p:cNvSpPr txBox="1"/>
            <p:nvPr/>
          </p:nvSpPr>
          <p:spPr>
            <a:xfrm>
              <a:off x="9146176" y="5273815"/>
              <a:ext cx="724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5969"/>
                  </a:solidFill>
                  <a:latin typeface="Tw Cen MT" panose="020B0602020104020603" pitchFamily="34" charset="0"/>
                </a:rPr>
                <a:t>03</a:t>
              </a:r>
            </a:p>
          </p:txBody>
        </p:sp>
        <p:sp>
          <p:nvSpPr>
            <p:cNvPr id="102" name="TextBox 90">
              <a:extLst>
                <a:ext uri="{FF2B5EF4-FFF2-40B4-BE49-F238E27FC236}">
                  <a16:creationId xmlns:a16="http://schemas.microsoft.com/office/drawing/2014/main" xmlns="" id="{169E5445-40F0-4B8F-8526-B13443D1DC07}"/>
                </a:ext>
              </a:extLst>
            </p:cNvPr>
            <p:cNvSpPr txBox="1"/>
            <p:nvPr/>
          </p:nvSpPr>
          <p:spPr>
            <a:xfrm>
              <a:off x="9152127" y="5593585"/>
              <a:ext cx="1387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ACERCAR LA CIENCIA A LA CIUDADANIA</a:t>
              </a:r>
            </a:p>
          </p:txBody>
        </p: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xmlns="" id="{ADD17114-CDCE-42E3-933A-8D4F8DF1DEF3}"/>
              </a:ext>
            </a:extLst>
          </p:cNvPr>
          <p:cNvSpPr/>
          <p:nvPr/>
        </p:nvSpPr>
        <p:spPr>
          <a:xfrm>
            <a:off x="203070" y="1106488"/>
            <a:ext cx="3464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Objetivos STEAM</a:t>
            </a:r>
          </a:p>
        </p:txBody>
      </p:sp>
      <p:pic>
        <p:nvPicPr>
          <p:cNvPr id="4" name="Gráfico 3" descr="Matraz">
            <a:extLst>
              <a:ext uri="{FF2B5EF4-FFF2-40B4-BE49-F238E27FC236}">
                <a16:creationId xmlns:a16="http://schemas.microsoft.com/office/drawing/2014/main" xmlns="" id="{3221CC3A-5639-4E80-94A5-2102A4DD8E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729423" y="3612570"/>
            <a:ext cx="914400" cy="914400"/>
          </a:xfrm>
          <a:prstGeom prst="rect">
            <a:avLst/>
          </a:prstGeom>
        </p:spPr>
      </p:pic>
      <p:pic>
        <p:nvPicPr>
          <p:cNvPr id="6" name="Gráfico 5" descr="Grupo de personas">
            <a:extLst>
              <a:ext uri="{FF2B5EF4-FFF2-40B4-BE49-F238E27FC236}">
                <a16:creationId xmlns:a16="http://schemas.microsoft.com/office/drawing/2014/main" xmlns="" id="{AA0642EA-91EB-4B07-B250-F12E534EDEB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5411379" y="2911263"/>
            <a:ext cx="1146438" cy="1146438"/>
          </a:xfrm>
          <a:prstGeom prst="rect">
            <a:avLst/>
          </a:prstGeom>
        </p:spPr>
      </p:pic>
      <p:pic>
        <p:nvPicPr>
          <p:cNvPr id="8" name="Gráfico 7" descr="Europa y África en globo terráqueo">
            <a:extLst>
              <a:ext uri="{FF2B5EF4-FFF2-40B4-BE49-F238E27FC236}">
                <a16:creationId xmlns:a16="http://schemas.microsoft.com/office/drawing/2014/main" xmlns="" id="{5EAEB80A-CEB0-4722-A1A4-F75AE18194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7375667" y="3733002"/>
            <a:ext cx="914400" cy="914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027A683-1551-40F4-AAD4-1E1D12BF2A1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b="6048"/>
          <a:stretch/>
        </p:blipFill>
        <p:spPr>
          <a:xfrm>
            <a:off x="8859673" y="1446799"/>
            <a:ext cx="3099740" cy="26877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080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87" grpId="0" animBg="1"/>
      <p:bldP spid="88" grpId="0" animBg="1"/>
      <p:bldP spid="89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5824452"/>
            <a:ext cx="730616" cy="37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22" name="Picture 1" descr="logo somo">
            <a:extLst>
              <a:ext uri="{FF2B5EF4-FFF2-40B4-BE49-F238E27FC236}">
                <a16:creationId xmlns:a16="http://schemas.microsoft.com/office/drawing/2014/main" xmlns="" id="{EB29FA26-03D3-4817-B39D-F4AF3D661671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050" y="532436"/>
            <a:ext cx="1306082" cy="660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9FDF963F-95A3-40F2-AA82-9BA7DE8CFC3F}"/>
              </a:ext>
            </a:extLst>
          </p:cNvPr>
          <p:cNvSpPr/>
          <p:nvPr/>
        </p:nvSpPr>
        <p:spPr>
          <a:xfrm>
            <a:off x="44970" y="1122416"/>
            <a:ext cx="5622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EVALUACIÓN DEL PROYECTO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xmlns="" id="{B0672A90-5A3F-46C7-AF40-677809312A52}"/>
              </a:ext>
            </a:extLst>
          </p:cNvPr>
          <p:cNvSpPr/>
          <p:nvPr/>
        </p:nvSpPr>
        <p:spPr>
          <a:xfrm>
            <a:off x="3777413" y="2218220"/>
            <a:ext cx="5169724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3D95A974-D74B-4B78-819E-6AFBDA59AF89}"/>
              </a:ext>
            </a:extLst>
          </p:cNvPr>
          <p:cNvSpPr/>
          <p:nvPr/>
        </p:nvSpPr>
        <p:spPr>
          <a:xfrm>
            <a:off x="3777413" y="2218220"/>
            <a:ext cx="2528124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6">
            <a:extLst>
              <a:ext uri="{FF2B5EF4-FFF2-40B4-BE49-F238E27FC236}">
                <a16:creationId xmlns:a16="http://schemas.microsoft.com/office/drawing/2014/main" xmlns="" id="{81A92F17-AB1D-49C2-9F3F-502FD7318E32}"/>
              </a:ext>
            </a:extLst>
          </p:cNvPr>
          <p:cNvGrpSpPr/>
          <p:nvPr/>
        </p:nvGrpSpPr>
        <p:grpSpPr>
          <a:xfrm>
            <a:off x="3632130" y="2075863"/>
            <a:ext cx="769186" cy="738620"/>
            <a:chOff x="4754574" y="2132503"/>
            <a:chExt cx="3442927" cy="3306115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xmlns="" id="{60F23D52-3518-4BFA-BF4B-E7AF3571B253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xmlns="" id="{4F8C5BFC-68BA-4872-A701-67B579002E58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Circle: Hollow 9">
              <a:extLst>
                <a:ext uri="{FF2B5EF4-FFF2-40B4-BE49-F238E27FC236}">
                  <a16:creationId xmlns:a16="http://schemas.microsoft.com/office/drawing/2014/main" xmlns="" id="{5D0E2EFC-2499-4449-A549-5888AE801E9A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10">
              <a:extLst>
                <a:ext uri="{FF2B5EF4-FFF2-40B4-BE49-F238E27FC236}">
                  <a16:creationId xmlns:a16="http://schemas.microsoft.com/office/drawing/2014/main" xmlns="" id="{F62794FA-4AA5-466E-B12D-31B7FFD83B20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11">
              <a:extLst>
                <a:ext uri="{FF2B5EF4-FFF2-40B4-BE49-F238E27FC236}">
                  <a16:creationId xmlns:a16="http://schemas.microsoft.com/office/drawing/2014/main" xmlns="" id="{1D83713D-EE50-476D-B015-DCE1C3672FA7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12">
              <a:extLst>
                <a:ext uri="{FF2B5EF4-FFF2-40B4-BE49-F238E27FC236}">
                  <a16:creationId xmlns:a16="http://schemas.microsoft.com/office/drawing/2014/main" xmlns="" id="{6A351AE5-F2A7-4197-AAA5-165F036C0465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:a16="http://schemas.microsoft.com/office/drawing/2014/main" xmlns="" id="{C8FDC6A1-0FA0-4FCC-ADD8-A60399953047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xmlns="" id="{1A7C6F50-4B81-44E5-9395-9DD3795DBAB8}"/>
              </a:ext>
            </a:extLst>
          </p:cNvPr>
          <p:cNvSpPr txBox="1"/>
          <p:nvPr/>
        </p:nvSpPr>
        <p:spPr>
          <a:xfrm>
            <a:off x="6948939" y="2212425"/>
            <a:ext cx="199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VIABLE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38" name="Rectangle: Rounded Corners 16">
            <a:extLst>
              <a:ext uri="{FF2B5EF4-FFF2-40B4-BE49-F238E27FC236}">
                <a16:creationId xmlns:a16="http://schemas.microsoft.com/office/drawing/2014/main" xmlns="" id="{C0C25F43-4A53-4991-A71F-8EFEA91F7C56}"/>
              </a:ext>
            </a:extLst>
          </p:cNvPr>
          <p:cNvSpPr/>
          <p:nvPr/>
        </p:nvSpPr>
        <p:spPr>
          <a:xfrm>
            <a:off x="3777413" y="2972555"/>
            <a:ext cx="5169724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Rounded Corners 17">
            <a:extLst>
              <a:ext uri="{FF2B5EF4-FFF2-40B4-BE49-F238E27FC236}">
                <a16:creationId xmlns:a16="http://schemas.microsoft.com/office/drawing/2014/main" xmlns="" id="{C78989F3-3D8F-4745-91AE-43660060735C}"/>
              </a:ext>
            </a:extLst>
          </p:cNvPr>
          <p:cNvSpPr/>
          <p:nvPr/>
        </p:nvSpPr>
        <p:spPr>
          <a:xfrm>
            <a:off x="3777413" y="2972555"/>
            <a:ext cx="2528124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8">
            <a:extLst>
              <a:ext uri="{FF2B5EF4-FFF2-40B4-BE49-F238E27FC236}">
                <a16:creationId xmlns:a16="http://schemas.microsoft.com/office/drawing/2014/main" xmlns="" id="{2E0DDE64-4E28-4B46-B95F-7C75C6BC9E42}"/>
              </a:ext>
            </a:extLst>
          </p:cNvPr>
          <p:cNvGrpSpPr/>
          <p:nvPr/>
        </p:nvGrpSpPr>
        <p:grpSpPr>
          <a:xfrm>
            <a:off x="3632130" y="2805031"/>
            <a:ext cx="769186" cy="738620"/>
            <a:chOff x="4754574" y="2132503"/>
            <a:chExt cx="3442927" cy="3306115"/>
          </a:xfrm>
        </p:grpSpPr>
        <p:sp>
          <p:nvSpPr>
            <p:cNvPr id="41" name="Oval 19">
              <a:extLst>
                <a:ext uri="{FF2B5EF4-FFF2-40B4-BE49-F238E27FC236}">
                  <a16:creationId xmlns:a16="http://schemas.microsoft.com/office/drawing/2014/main" xmlns="" id="{FBD94EAD-2B3B-4A07-AF43-B11D33CA738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20">
              <a:extLst>
                <a:ext uri="{FF2B5EF4-FFF2-40B4-BE49-F238E27FC236}">
                  <a16:creationId xmlns:a16="http://schemas.microsoft.com/office/drawing/2014/main" xmlns="" id="{1AA7C30F-CF70-46BB-B267-8237FA4A76B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ircle: Hollow 21">
              <a:extLst>
                <a:ext uri="{FF2B5EF4-FFF2-40B4-BE49-F238E27FC236}">
                  <a16:creationId xmlns:a16="http://schemas.microsoft.com/office/drawing/2014/main" xmlns="" id="{3768E0A6-9ED2-48F1-93D2-6FE1295E874D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xmlns="" id="{AE0D5466-166A-4543-AA87-08A34E0AAE3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23">
              <a:extLst>
                <a:ext uri="{FF2B5EF4-FFF2-40B4-BE49-F238E27FC236}">
                  <a16:creationId xmlns:a16="http://schemas.microsoft.com/office/drawing/2014/main" xmlns="" id="{555B050D-3F7A-4E96-B1F6-6DA2F770B1DA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val 24">
              <a:extLst>
                <a:ext uri="{FF2B5EF4-FFF2-40B4-BE49-F238E27FC236}">
                  <a16:creationId xmlns:a16="http://schemas.microsoft.com/office/drawing/2014/main" xmlns="" id="{4905E49F-E282-4A2A-9FA9-CD618D28EB8A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25">
              <a:extLst>
                <a:ext uri="{FF2B5EF4-FFF2-40B4-BE49-F238E27FC236}">
                  <a16:creationId xmlns:a16="http://schemas.microsoft.com/office/drawing/2014/main" xmlns="" id="{3E592C71-160F-4D70-9FAC-C242F264081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TextBox 27">
            <a:extLst>
              <a:ext uri="{FF2B5EF4-FFF2-40B4-BE49-F238E27FC236}">
                <a16:creationId xmlns:a16="http://schemas.microsoft.com/office/drawing/2014/main" xmlns="" id="{571D7A8C-F9F0-46A3-B504-5550F72C55DB}"/>
              </a:ext>
            </a:extLst>
          </p:cNvPr>
          <p:cNvSpPr txBox="1"/>
          <p:nvPr/>
        </p:nvSpPr>
        <p:spPr>
          <a:xfrm>
            <a:off x="6948939" y="2952001"/>
            <a:ext cx="199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INNOVADOR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49" name="Rectangle: Rounded Corners 28">
            <a:extLst>
              <a:ext uri="{FF2B5EF4-FFF2-40B4-BE49-F238E27FC236}">
                <a16:creationId xmlns:a16="http://schemas.microsoft.com/office/drawing/2014/main" xmlns="" id="{8198B5F0-6A82-4810-9AA3-6EE91C2DB0B7}"/>
              </a:ext>
            </a:extLst>
          </p:cNvPr>
          <p:cNvSpPr/>
          <p:nvPr/>
        </p:nvSpPr>
        <p:spPr>
          <a:xfrm>
            <a:off x="3777413" y="3691744"/>
            <a:ext cx="5169723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29">
            <a:extLst>
              <a:ext uri="{FF2B5EF4-FFF2-40B4-BE49-F238E27FC236}">
                <a16:creationId xmlns:a16="http://schemas.microsoft.com/office/drawing/2014/main" xmlns="" id="{2EDD2F49-03F8-4013-92E5-260FFB4C5C5F}"/>
              </a:ext>
            </a:extLst>
          </p:cNvPr>
          <p:cNvSpPr/>
          <p:nvPr/>
        </p:nvSpPr>
        <p:spPr>
          <a:xfrm>
            <a:off x="3777413" y="3691744"/>
            <a:ext cx="2528124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30">
            <a:extLst>
              <a:ext uri="{FF2B5EF4-FFF2-40B4-BE49-F238E27FC236}">
                <a16:creationId xmlns:a16="http://schemas.microsoft.com/office/drawing/2014/main" xmlns="" id="{64B82D2E-303F-4291-843A-ED01E33C1122}"/>
              </a:ext>
            </a:extLst>
          </p:cNvPr>
          <p:cNvGrpSpPr/>
          <p:nvPr/>
        </p:nvGrpSpPr>
        <p:grpSpPr>
          <a:xfrm>
            <a:off x="3632130" y="3545213"/>
            <a:ext cx="769186" cy="738620"/>
            <a:chOff x="4754574" y="2132503"/>
            <a:chExt cx="3442927" cy="3306115"/>
          </a:xfrm>
        </p:grpSpPr>
        <p:sp>
          <p:nvSpPr>
            <p:cNvPr id="52" name="Oval 31">
              <a:extLst>
                <a:ext uri="{FF2B5EF4-FFF2-40B4-BE49-F238E27FC236}">
                  <a16:creationId xmlns:a16="http://schemas.microsoft.com/office/drawing/2014/main" xmlns="" id="{EE5E67D1-513B-4BEA-A588-4017BE7CEBE9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32">
              <a:extLst>
                <a:ext uri="{FF2B5EF4-FFF2-40B4-BE49-F238E27FC236}">
                  <a16:creationId xmlns:a16="http://schemas.microsoft.com/office/drawing/2014/main" xmlns="" id="{4C0FABB3-08E5-4086-9A45-1EBA4D95F6AE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Circle: Hollow 33">
              <a:extLst>
                <a:ext uri="{FF2B5EF4-FFF2-40B4-BE49-F238E27FC236}">
                  <a16:creationId xmlns:a16="http://schemas.microsoft.com/office/drawing/2014/main" xmlns="" id="{9DC6641E-C7D0-4033-A860-5C491A6D19C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34">
              <a:extLst>
                <a:ext uri="{FF2B5EF4-FFF2-40B4-BE49-F238E27FC236}">
                  <a16:creationId xmlns:a16="http://schemas.microsoft.com/office/drawing/2014/main" xmlns="" id="{0CF2D6D6-9AAF-4770-BE55-9B5C5A153766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35">
              <a:extLst>
                <a:ext uri="{FF2B5EF4-FFF2-40B4-BE49-F238E27FC236}">
                  <a16:creationId xmlns:a16="http://schemas.microsoft.com/office/drawing/2014/main" xmlns="" id="{283CC90A-FAF9-4B28-AA47-B9D8C29A3F01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36">
              <a:extLst>
                <a:ext uri="{FF2B5EF4-FFF2-40B4-BE49-F238E27FC236}">
                  <a16:creationId xmlns:a16="http://schemas.microsoft.com/office/drawing/2014/main" xmlns="" id="{D95D0A2D-49DE-4F0F-99D9-F371DA1C00E2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37">
              <a:extLst>
                <a:ext uri="{FF2B5EF4-FFF2-40B4-BE49-F238E27FC236}">
                  <a16:creationId xmlns:a16="http://schemas.microsoft.com/office/drawing/2014/main" xmlns="" id="{AFDEACA0-2B58-47E4-AB0A-A7223B3B71FA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TextBox 39">
            <a:extLst>
              <a:ext uri="{FF2B5EF4-FFF2-40B4-BE49-F238E27FC236}">
                <a16:creationId xmlns:a16="http://schemas.microsoft.com/office/drawing/2014/main" xmlns="" id="{D6691900-1F13-40B7-A7B0-707C6FBC8A20}"/>
              </a:ext>
            </a:extLst>
          </p:cNvPr>
          <p:cNvSpPr txBox="1"/>
          <p:nvPr/>
        </p:nvSpPr>
        <p:spPr>
          <a:xfrm>
            <a:off x="6948939" y="3676793"/>
            <a:ext cx="1998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EFICIENTE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0" name="Rectangle: Rounded Corners 40">
            <a:extLst>
              <a:ext uri="{FF2B5EF4-FFF2-40B4-BE49-F238E27FC236}">
                <a16:creationId xmlns:a16="http://schemas.microsoft.com/office/drawing/2014/main" xmlns="" id="{0EA6E0BF-CF0D-41FF-979A-CB30D8DC8D25}"/>
              </a:ext>
            </a:extLst>
          </p:cNvPr>
          <p:cNvSpPr/>
          <p:nvPr/>
        </p:nvSpPr>
        <p:spPr>
          <a:xfrm>
            <a:off x="3777413" y="4438193"/>
            <a:ext cx="5169723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41">
            <a:extLst>
              <a:ext uri="{FF2B5EF4-FFF2-40B4-BE49-F238E27FC236}">
                <a16:creationId xmlns:a16="http://schemas.microsoft.com/office/drawing/2014/main" xmlns="" id="{F93A9CF0-7D22-4331-B915-37E59843F839}"/>
              </a:ext>
            </a:extLst>
          </p:cNvPr>
          <p:cNvSpPr/>
          <p:nvPr/>
        </p:nvSpPr>
        <p:spPr>
          <a:xfrm>
            <a:off x="3777413" y="4438193"/>
            <a:ext cx="2528124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2">
            <a:extLst>
              <a:ext uri="{FF2B5EF4-FFF2-40B4-BE49-F238E27FC236}">
                <a16:creationId xmlns:a16="http://schemas.microsoft.com/office/drawing/2014/main" xmlns="" id="{2ADE5409-C122-469C-B5C0-905814F1C8C3}"/>
              </a:ext>
            </a:extLst>
          </p:cNvPr>
          <p:cNvGrpSpPr/>
          <p:nvPr/>
        </p:nvGrpSpPr>
        <p:grpSpPr>
          <a:xfrm>
            <a:off x="3632130" y="4293745"/>
            <a:ext cx="769186" cy="738620"/>
            <a:chOff x="4754574" y="2132503"/>
            <a:chExt cx="3442927" cy="3306115"/>
          </a:xfrm>
        </p:grpSpPr>
        <p:sp>
          <p:nvSpPr>
            <p:cNvPr id="63" name="Oval 43">
              <a:extLst>
                <a:ext uri="{FF2B5EF4-FFF2-40B4-BE49-F238E27FC236}">
                  <a16:creationId xmlns:a16="http://schemas.microsoft.com/office/drawing/2014/main" xmlns="" id="{F73AE60C-A9C2-4C6B-8482-5743FBDE191B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44">
              <a:extLst>
                <a:ext uri="{FF2B5EF4-FFF2-40B4-BE49-F238E27FC236}">
                  <a16:creationId xmlns:a16="http://schemas.microsoft.com/office/drawing/2014/main" xmlns="" id="{5D7D89BA-D03D-4316-B994-3500FA3381D0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Circle: Hollow 45">
              <a:extLst>
                <a:ext uri="{FF2B5EF4-FFF2-40B4-BE49-F238E27FC236}">
                  <a16:creationId xmlns:a16="http://schemas.microsoft.com/office/drawing/2014/main" xmlns="" id="{47F9E426-88CC-4B8C-8A19-6CE36509F26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46">
              <a:extLst>
                <a:ext uri="{FF2B5EF4-FFF2-40B4-BE49-F238E27FC236}">
                  <a16:creationId xmlns:a16="http://schemas.microsoft.com/office/drawing/2014/main" xmlns="" id="{76AD4411-3382-401A-8772-E0DAA518374E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47">
              <a:extLst>
                <a:ext uri="{FF2B5EF4-FFF2-40B4-BE49-F238E27FC236}">
                  <a16:creationId xmlns:a16="http://schemas.microsoft.com/office/drawing/2014/main" xmlns="" id="{F0AEFDF9-48CA-43D5-8B76-8BBA4828009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48">
              <a:extLst>
                <a:ext uri="{FF2B5EF4-FFF2-40B4-BE49-F238E27FC236}">
                  <a16:creationId xmlns:a16="http://schemas.microsoft.com/office/drawing/2014/main" xmlns="" id="{E89FD086-A7B1-4843-B44A-020A599C833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49">
              <a:extLst>
                <a:ext uri="{FF2B5EF4-FFF2-40B4-BE49-F238E27FC236}">
                  <a16:creationId xmlns:a16="http://schemas.microsoft.com/office/drawing/2014/main" xmlns="" id="{5E7A78CB-C655-4F77-89C9-85DABF7B61A6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TextBox 51">
            <a:extLst>
              <a:ext uri="{FF2B5EF4-FFF2-40B4-BE49-F238E27FC236}">
                <a16:creationId xmlns:a16="http://schemas.microsoft.com/office/drawing/2014/main" xmlns="" id="{7D0D2A1B-1CFF-4A2A-A7A6-24FFAFEB8FFE}"/>
              </a:ext>
            </a:extLst>
          </p:cNvPr>
          <p:cNvSpPr txBox="1"/>
          <p:nvPr/>
        </p:nvSpPr>
        <p:spPr>
          <a:xfrm>
            <a:off x="6948939" y="4423242"/>
            <a:ext cx="1820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IMPACTO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71" name="Rectangle: Rounded Corners 52">
            <a:extLst>
              <a:ext uri="{FF2B5EF4-FFF2-40B4-BE49-F238E27FC236}">
                <a16:creationId xmlns:a16="http://schemas.microsoft.com/office/drawing/2014/main" xmlns="" id="{8281AA07-D24C-4A1C-B1DE-19B563B7A9FB}"/>
              </a:ext>
            </a:extLst>
          </p:cNvPr>
          <p:cNvSpPr/>
          <p:nvPr/>
        </p:nvSpPr>
        <p:spPr>
          <a:xfrm>
            <a:off x="3777413" y="5142424"/>
            <a:ext cx="5169723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53">
            <a:extLst>
              <a:ext uri="{FF2B5EF4-FFF2-40B4-BE49-F238E27FC236}">
                <a16:creationId xmlns:a16="http://schemas.microsoft.com/office/drawing/2014/main" xmlns="" id="{B607ABF1-B31C-4DC8-81D8-C228D861B7D3}"/>
              </a:ext>
            </a:extLst>
          </p:cNvPr>
          <p:cNvSpPr/>
          <p:nvPr/>
        </p:nvSpPr>
        <p:spPr>
          <a:xfrm>
            <a:off x="3777413" y="5142424"/>
            <a:ext cx="2528124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00FF"/>
              </a:gs>
              <a:gs pos="74000">
                <a:srgbClr val="66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54">
            <a:extLst>
              <a:ext uri="{FF2B5EF4-FFF2-40B4-BE49-F238E27FC236}">
                <a16:creationId xmlns:a16="http://schemas.microsoft.com/office/drawing/2014/main" xmlns="" id="{A1E73DC7-DCD0-4901-90C6-591B29FF734E}"/>
              </a:ext>
            </a:extLst>
          </p:cNvPr>
          <p:cNvGrpSpPr/>
          <p:nvPr/>
        </p:nvGrpSpPr>
        <p:grpSpPr>
          <a:xfrm>
            <a:off x="3632130" y="5028575"/>
            <a:ext cx="769186" cy="738620"/>
            <a:chOff x="4754574" y="2132503"/>
            <a:chExt cx="3442927" cy="3306115"/>
          </a:xfrm>
        </p:grpSpPr>
        <p:sp>
          <p:nvSpPr>
            <p:cNvPr id="74" name="Oval 55">
              <a:extLst>
                <a:ext uri="{FF2B5EF4-FFF2-40B4-BE49-F238E27FC236}">
                  <a16:creationId xmlns:a16="http://schemas.microsoft.com/office/drawing/2014/main" xmlns="" id="{32A38916-D3CA-4C9F-AC79-C0907D19418A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56">
              <a:extLst>
                <a:ext uri="{FF2B5EF4-FFF2-40B4-BE49-F238E27FC236}">
                  <a16:creationId xmlns:a16="http://schemas.microsoft.com/office/drawing/2014/main" xmlns="" id="{2F5BCA63-1C16-4605-91F8-626BD2A6A167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660066"/>
                </a:gs>
                <a:gs pos="29000">
                  <a:srgbClr val="CC00FF"/>
                </a:gs>
                <a:gs pos="86000">
                  <a:srgbClr val="6600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Circle: Hollow 57">
              <a:extLst>
                <a:ext uri="{FF2B5EF4-FFF2-40B4-BE49-F238E27FC236}">
                  <a16:creationId xmlns:a16="http://schemas.microsoft.com/office/drawing/2014/main" xmlns="" id="{604AE854-C97A-4F80-864F-489876EF85A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58">
              <a:extLst>
                <a:ext uri="{FF2B5EF4-FFF2-40B4-BE49-F238E27FC236}">
                  <a16:creationId xmlns:a16="http://schemas.microsoft.com/office/drawing/2014/main" xmlns="" id="{BAB540AD-3F6D-4AC5-8FF8-EC82A78906D8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59">
              <a:extLst>
                <a:ext uri="{FF2B5EF4-FFF2-40B4-BE49-F238E27FC236}">
                  <a16:creationId xmlns:a16="http://schemas.microsoft.com/office/drawing/2014/main" xmlns="" id="{49E2F7E0-8669-4868-B9C4-39626B6B85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60">
              <a:extLst>
                <a:ext uri="{FF2B5EF4-FFF2-40B4-BE49-F238E27FC236}">
                  <a16:creationId xmlns:a16="http://schemas.microsoft.com/office/drawing/2014/main" xmlns="" id="{99A132BD-15DB-471B-ADD3-FF9FB0B755D7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61">
              <a:extLst>
                <a:ext uri="{FF2B5EF4-FFF2-40B4-BE49-F238E27FC236}">
                  <a16:creationId xmlns:a16="http://schemas.microsoft.com/office/drawing/2014/main" xmlns="" id="{D9E23E1B-DA3A-4BA5-B72E-58A438E31DA9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1" name="TextBox 63">
            <a:extLst>
              <a:ext uri="{FF2B5EF4-FFF2-40B4-BE49-F238E27FC236}">
                <a16:creationId xmlns:a16="http://schemas.microsoft.com/office/drawing/2014/main" xmlns="" id="{E8528F25-21FD-4AA0-BE06-AE9AA6654FB0}"/>
              </a:ext>
            </a:extLst>
          </p:cNvPr>
          <p:cNvSpPr txBox="1"/>
          <p:nvPr/>
        </p:nvSpPr>
        <p:spPr>
          <a:xfrm>
            <a:off x="6976683" y="5127474"/>
            <a:ext cx="179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CREATIVIDAD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338320A-4BC3-4226-A8B1-13065C4D4E7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" y="1928398"/>
            <a:ext cx="3135031" cy="4180041"/>
          </a:xfrm>
          <a:prstGeom prst="rect">
            <a:avLst/>
          </a:prstGeom>
          <a:ln w="762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30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19518 -0.0032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18776 0.0030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8776 -0.0057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8776 -0.00324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18776 -0.0018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/>
      <p:bldP spid="39" grpId="0" animBg="1"/>
      <p:bldP spid="48" grpId="0"/>
      <p:bldP spid="50" grpId="0" animBg="1"/>
      <p:bldP spid="59" grpId="0"/>
      <p:bldP spid="61" grpId="0" animBg="1"/>
      <p:bldP spid="70" grpId="0"/>
      <p:bldP spid="72" grpId="0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5824452"/>
            <a:ext cx="730616" cy="37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66D87B1-E805-4534-9D2E-6005226DE3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61715" y="548382"/>
            <a:ext cx="1304657" cy="664522"/>
          </a:xfrm>
          <a:prstGeom prst="rect">
            <a:avLst/>
          </a:prstGeom>
        </p:spPr>
      </p:pic>
      <p:grpSp>
        <p:nvGrpSpPr>
          <p:cNvPr id="72" name="Group 37">
            <a:extLst>
              <a:ext uri="{FF2B5EF4-FFF2-40B4-BE49-F238E27FC236}">
                <a16:creationId xmlns:a16="http://schemas.microsoft.com/office/drawing/2014/main" xmlns="" id="{CC4D278A-A945-4AC9-B4E4-E40EB0517E8B}"/>
              </a:ext>
            </a:extLst>
          </p:cNvPr>
          <p:cNvGrpSpPr/>
          <p:nvPr/>
        </p:nvGrpSpPr>
        <p:grpSpPr>
          <a:xfrm>
            <a:off x="4975355" y="2921844"/>
            <a:ext cx="1340508" cy="1358631"/>
            <a:chOff x="3056302" y="2173563"/>
            <a:chExt cx="1856468" cy="1875519"/>
          </a:xfrm>
        </p:grpSpPr>
        <p:sp>
          <p:nvSpPr>
            <p:cNvPr id="73" name="Freeform: Shape 27">
              <a:extLst>
                <a:ext uri="{FF2B5EF4-FFF2-40B4-BE49-F238E27FC236}">
                  <a16:creationId xmlns:a16="http://schemas.microsoft.com/office/drawing/2014/main" xmlns="" id="{3E34962D-EE5E-4F5D-9CF7-EC4E42FD4237}"/>
                </a:ext>
              </a:extLst>
            </p:cNvPr>
            <p:cNvSpPr/>
            <p:nvPr/>
          </p:nvSpPr>
          <p:spPr>
            <a:xfrm rot="5400000" flipV="1">
              <a:off x="3046776" y="2183089"/>
              <a:ext cx="1875519" cy="1856468"/>
            </a:xfrm>
            <a:custGeom>
              <a:avLst/>
              <a:gdLst>
                <a:gd name="connsiteX0" fmla="*/ 275325 w 1875519"/>
                <a:gd name="connsiteY0" fmla="*/ 0 h 1856468"/>
                <a:gd name="connsiteX1" fmla="*/ 1555473 w 1875519"/>
                <a:gd name="connsiteY1" fmla="*/ 0 h 1856468"/>
                <a:gd name="connsiteX2" fmla="*/ 1875519 w 1875519"/>
                <a:gd name="connsiteY2" fmla="*/ 320046 h 1856468"/>
                <a:gd name="connsiteX3" fmla="*/ 1875519 w 1875519"/>
                <a:gd name="connsiteY3" fmla="*/ 1600194 h 1856468"/>
                <a:gd name="connsiteX4" fmla="*/ 1781780 w 1875519"/>
                <a:gd name="connsiteY4" fmla="*/ 1826501 h 1856468"/>
                <a:gd name="connsiteX5" fmla="*/ 1745459 w 1875519"/>
                <a:gd name="connsiteY5" fmla="*/ 1856468 h 1856468"/>
                <a:gd name="connsiteX6" fmla="*/ 0 w 1875519"/>
                <a:gd name="connsiteY6" fmla="*/ 159415 h 1856468"/>
                <a:gd name="connsiteX7" fmla="*/ 9938 w 1875519"/>
                <a:gd name="connsiteY7" fmla="*/ 141105 h 1856468"/>
                <a:gd name="connsiteX8" fmla="*/ 275325 w 1875519"/>
                <a:gd name="connsiteY8" fmla="*/ 0 h 185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519" h="1856468">
                  <a:moveTo>
                    <a:pt x="275325" y="0"/>
                  </a:moveTo>
                  <a:lnTo>
                    <a:pt x="1555473" y="0"/>
                  </a:lnTo>
                  <a:cubicBezTo>
                    <a:pt x="1732230" y="0"/>
                    <a:pt x="1875519" y="143289"/>
                    <a:pt x="1875519" y="320046"/>
                  </a:cubicBezTo>
                  <a:lnTo>
                    <a:pt x="1875519" y="1600194"/>
                  </a:lnTo>
                  <a:cubicBezTo>
                    <a:pt x="1875519" y="1688573"/>
                    <a:pt x="1839697" y="1768584"/>
                    <a:pt x="1781780" y="1826501"/>
                  </a:cubicBezTo>
                  <a:lnTo>
                    <a:pt x="1745459" y="1856468"/>
                  </a:lnTo>
                  <a:lnTo>
                    <a:pt x="0" y="159415"/>
                  </a:lnTo>
                  <a:lnTo>
                    <a:pt x="9938" y="141105"/>
                  </a:lnTo>
                  <a:cubicBezTo>
                    <a:pt x="67453" y="55972"/>
                    <a:pt x="164852" y="0"/>
                    <a:pt x="27532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32">
              <a:extLst>
                <a:ext uri="{FF2B5EF4-FFF2-40B4-BE49-F238E27FC236}">
                  <a16:creationId xmlns:a16="http://schemas.microsoft.com/office/drawing/2014/main" xmlns="" id="{D072E725-7A0E-4BCE-B1F5-CFEFE8C62F76}"/>
                </a:ext>
              </a:extLst>
            </p:cNvPr>
            <p:cNvSpPr txBox="1"/>
            <p:nvPr/>
          </p:nvSpPr>
          <p:spPr>
            <a:xfrm>
              <a:off x="3207151" y="3077457"/>
              <a:ext cx="843439" cy="63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38">
            <a:extLst>
              <a:ext uri="{FF2B5EF4-FFF2-40B4-BE49-F238E27FC236}">
                <a16:creationId xmlns:a16="http://schemas.microsoft.com/office/drawing/2014/main" xmlns="" id="{7D9A717B-8E15-4FF1-8941-BAE0413A42AA}"/>
              </a:ext>
            </a:extLst>
          </p:cNvPr>
          <p:cNvGrpSpPr/>
          <p:nvPr/>
        </p:nvGrpSpPr>
        <p:grpSpPr>
          <a:xfrm>
            <a:off x="6251648" y="4170152"/>
            <a:ext cx="1340508" cy="1358631"/>
            <a:chOff x="4818296" y="3884977"/>
            <a:chExt cx="1856468" cy="1875519"/>
          </a:xfrm>
        </p:grpSpPr>
        <p:sp>
          <p:nvSpPr>
            <p:cNvPr id="76" name="Freeform: Shape 29">
              <a:extLst>
                <a:ext uri="{FF2B5EF4-FFF2-40B4-BE49-F238E27FC236}">
                  <a16:creationId xmlns:a16="http://schemas.microsoft.com/office/drawing/2014/main" xmlns="" id="{901EB5CA-4D13-4790-B2D9-CF26419A5108}"/>
                </a:ext>
              </a:extLst>
            </p:cNvPr>
            <p:cNvSpPr/>
            <p:nvPr/>
          </p:nvSpPr>
          <p:spPr>
            <a:xfrm rot="5242507" flipV="1">
              <a:off x="4808770" y="3894503"/>
              <a:ext cx="1875519" cy="1856468"/>
            </a:xfrm>
            <a:custGeom>
              <a:avLst/>
              <a:gdLst>
                <a:gd name="connsiteX0" fmla="*/ 275325 w 1875519"/>
                <a:gd name="connsiteY0" fmla="*/ 0 h 1856468"/>
                <a:gd name="connsiteX1" fmla="*/ 1555473 w 1875519"/>
                <a:gd name="connsiteY1" fmla="*/ 0 h 1856468"/>
                <a:gd name="connsiteX2" fmla="*/ 1875519 w 1875519"/>
                <a:gd name="connsiteY2" fmla="*/ 320046 h 1856468"/>
                <a:gd name="connsiteX3" fmla="*/ 1875519 w 1875519"/>
                <a:gd name="connsiteY3" fmla="*/ 1600194 h 1856468"/>
                <a:gd name="connsiteX4" fmla="*/ 1781780 w 1875519"/>
                <a:gd name="connsiteY4" fmla="*/ 1826501 h 1856468"/>
                <a:gd name="connsiteX5" fmla="*/ 1745459 w 1875519"/>
                <a:gd name="connsiteY5" fmla="*/ 1856468 h 1856468"/>
                <a:gd name="connsiteX6" fmla="*/ 0 w 1875519"/>
                <a:gd name="connsiteY6" fmla="*/ 159415 h 1856468"/>
                <a:gd name="connsiteX7" fmla="*/ 9938 w 1875519"/>
                <a:gd name="connsiteY7" fmla="*/ 141105 h 1856468"/>
                <a:gd name="connsiteX8" fmla="*/ 275325 w 1875519"/>
                <a:gd name="connsiteY8" fmla="*/ 0 h 185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519" h="1856468">
                  <a:moveTo>
                    <a:pt x="275325" y="0"/>
                  </a:moveTo>
                  <a:lnTo>
                    <a:pt x="1555473" y="0"/>
                  </a:lnTo>
                  <a:cubicBezTo>
                    <a:pt x="1732230" y="0"/>
                    <a:pt x="1875519" y="143289"/>
                    <a:pt x="1875519" y="320046"/>
                  </a:cubicBezTo>
                  <a:lnTo>
                    <a:pt x="1875519" y="1600194"/>
                  </a:lnTo>
                  <a:cubicBezTo>
                    <a:pt x="1875519" y="1688573"/>
                    <a:pt x="1839697" y="1768584"/>
                    <a:pt x="1781780" y="1826501"/>
                  </a:cubicBezTo>
                  <a:lnTo>
                    <a:pt x="1745459" y="1856468"/>
                  </a:lnTo>
                  <a:lnTo>
                    <a:pt x="0" y="159415"/>
                  </a:lnTo>
                  <a:lnTo>
                    <a:pt x="9938" y="141105"/>
                  </a:lnTo>
                  <a:cubicBezTo>
                    <a:pt x="67453" y="55972"/>
                    <a:pt x="164852" y="0"/>
                    <a:pt x="275325" y="0"/>
                  </a:cubicBez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34">
              <a:extLst>
                <a:ext uri="{FF2B5EF4-FFF2-40B4-BE49-F238E27FC236}">
                  <a16:creationId xmlns:a16="http://schemas.microsoft.com/office/drawing/2014/main" xmlns="" id="{5F053889-6B56-44ED-A81B-51FB631FBA75}"/>
                </a:ext>
              </a:extLst>
            </p:cNvPr>
            <p:cNvSpPr txBox="1"/>
            <p:nvPr/>
          </p:nvSpPr>
          <p:spPr>
            <a:xfrm>
              <a:off x="5026139" y="4931962"/>
              <a:ext cx="843439" cy="63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8" name="Rectangle 23">
            <a:extLst>
              <a:ext uri="{FF2B5EF4-FFF2-40B4-BE49-F238E27FC236}">
                <a16:creationId xmlns:a16="http://schemas.microsoft.com/office/drawing/2014/main" xmlns="" id="{FC479884-A46B-46F4-B5F4-391FBBC7FED4}"/>
              </a:ext>
            </a:extLst>
          </p:cNvPr>
          <p:cNvSpPr/>
          <p:nvPr/>
        </p:nvSpPr>
        <p:spPr>
          <a:xfrm rot="18851663">
            <a:off x="6420703" y="1257014"/>
            <a:ext cx="127330" cy="5723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30">
            <a:extLst>
              <a:ext uri="{FF2B5EF4-FFF2-40B4-BE49-F238E27FC236}">
                <a16:creationId xmlns:a16="http://schemas.microsoft.com/office/drawing/2014/main" xmlns="" id="{830D4BF2-5790-4D17-9B7A-9FD23532D4F9}"/>
              </a:ext>
            </a:extLst>
          </p:cNvPr>
          <p:cNvSpPr/>
          <p:nvPr/>
        </p:nvSpPr>
        <p:spPr>
          <a:xfrm rot="18851663">
            <a:off x="6033796" y="1416977"/>
            <a:ext cx="561201" cy="57765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0000">
                <a:schemeClr val="tx1">
                  <a:alpha val="6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35">
            <a:extLst>
              <a:ext uri="{FF2B5EF4-FFF2-40B4-BE49-F238E27FC236}">
                <a16:creationId xmlns:a16="http://schemas.microsoft.com/office/drawing/2014/main" xmlns="" id="{09401D62-D979-4D6D-87B1-E116CFF74A32}"/>
              </a:ext>
            </a:extLst>
          </p:cNvPr>
          <p:cNvGrpSpPr/>
          <p:nvPr/>
        </p:nvGrpSpPr>
        <p:grpSpPr>
          <a:xfrm>
            <a:off x="4654790" y="2143515"/>
            <a:ext cx="1354264" cy="1344830"/>
            <a:chOff x="2269392" y="1029474"/>
            <a:chExt cx="1875519" cy="1856468"/>
          </a:xfrm>
        </p:grpSpPr>
        <p:sp>
          <p:nvSpPr>
            <p:cNvPr id="81" name="Freeform: Shape 26">
              <a:extLst>
                <a:ext uri="{FF2B5EF4-FFF2-40B4-BE49-F238E27FC236}">
                  <a16:creationId xmlns:a16="http://schemas.microsoft.com/office/drawing/2014/main" xmlns="" id="{FA895189-EFD5-4DED-B029-42C78FB5C06D}"/>
                </a:ext>
              </a:extLst>
            </p:cNvPr>
            <p:cNvSpPr/>
            <p:nvPr/>
          </p:nvSpPr>
          <p:spPr>
            <a:xfrm>
              <a:off x="2269392" y="1029474"/>
              <a:ext cx="1875519" cy="1856468"/>
            </a:xfrm>
            <a:custGeom>
              <a:avLst/>
              <a:gdLst>
                <a:gd name="connsiteX0" fmla="*/ 275325 w 1875519"/>
                <a:gd name="connsiteY0" fmla="*/ 0 h 1856468"/>
                <a:gd name="connsiteX1" fmla="*/ 1555473 w 1875519"/>
                <a:gd name="connsiteY1" fmla="*/ 0 h 1856468"/>
                <a:gd name="connsiteX2" fmla="*/ 1875519 w 1875519"/>
                <a:gd name="connsiteY2" fmla="*/ 320046 h 1856468"/>
                <a:gd name="connsiteX3" fmla="*/ 1875519 w 1875519"/>
                <a:gd name="connsiteY3" fmla="*/ 1600194 h 1856468"/>
                <a:gd name="connsiteX4" fmla="*/ 1781780 w 1875519"/>
                <a:gd name="connsiteY4" fmla="*/ 1826501 h 1856468"/>
                <a:gd name="connsiteX5" fmla="*/ 1745459 w 1875519"/>
                <a:gd name="connsiteY5" fmla="*/ 1856468 h 1856468"/>
                <a:gd name="connsiteX6" fmla="*/ 0 w 1875519"/>
                <a:gd name="connsiteY6" fmla="*/ 159415 h 1856468"/>
                <a:gd name="connsiteX7" fmla="*/ 9938 w 1875519"/>
                <a:gd name="connsiteY7" fmla="*/ 141105 h 1856468"/>
                <a:gd name="connsiteX8" fmla="*/ 275325 w 1875519"/>
                <a:gd name="connsiteY8" fmla="*/ 0 h 185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519" h="1856468">
                  <a:moveTo>
                    <a:pt x="275325" y="0"/>
                  </a:moveTo>
                  <a:lnTo>
                    <a:pt x="1555473" y="0"/>
                  </a:lnTo>
                  <a:cubicBezTo>
                    <a:pt x="1732230" y="0"/>
                    <a:pt x="1875519" y="143289"/>
                    <a:pt x="1875519" y="320046"/>
                  </a:cubicBezTo>
                  <a:lnTo>
                    <a:pt x="1875519" y="1600194"/>
                  </a:lnTo>
                  <a:cubicBezTo>
                    <a:pt x="1875519" y="1688573"/>
                    <a:pt x="1839697" y="1768584"/>
                    <a:pt x="1781780" y="1826501"/>
                  </a:cubicBezTo>
                  <a:lnTo>
                    <a:pt x="1745459" y="1856468"/>
                  </a:lnTo>
                  <a:lnTo>
                    <a:pt x="0" y="159415"/>
                  </a:lnTo>
                  <a:lnTo>
                    <a:pt x="9938" y="141105"/>
                  </a:lnTo>
                  <a:cubicBezTo>
                    <a:pt x="67453" y="55972"/>
                    <a:pt x="164852" y="0"/>
                    <a:pt x="275325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31">
              <a:extLst>
                <a:ext uri="{FF2B5EF4-FFF2-40B4-BE49-F238E27FC236}">
                  <a16:creationId xmlns:a16="http://schemas.microsoft.com/office/drawing/2014/main" xmlns="" id="{267BB644-152E-41F4-8CD6-5C05885C52E7}"/>
                </a:ext>
              </a:extLst>
            </p:cNvPr>
            <p:cNvSpPr txBox="1"/>
            <p:nvPr/>
          </p:nvSpPr>
          <p:spPr>
            <a:xfrm>
              <a:off x="3058617" y="1296796"/>
              <a:ext cx="843440" cy="63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</p:grpSp>
      <p:grpSp>
        <p:nvGrpSpPr>
          <p:cNvPr id="83" name="Group 36">
            <a:extLst>
              <a:ext uri="{FF2B5EF4-FFF2-40B4-BE49-F238E27FC236}">
                <a16:creationId xmlns:a16="http://schemas.microsoft.com/office/drawing/2014/main" xmlns="" id="{879CD78C-57F7-4BA0-ADC8-41B09FA0D9C3}"/>
              </a:ext>
            </a:extLst>
          </p:cNvPr>
          <p:cNvGrpSpPr/>
          <p:nvPr/>
        </p:nvGrpSpPr>
        <p:grpSpPr>
          <a:xfrm>
            <a:off x="5922583" y="3382194"/>
            <a:ext cx="1354264" cy="1344830"/>
            <a:chOff x="3994060" y="2766632"/>
            <a:chExt cx="1875519" cy="1856468"/>
          </a:xfrm>
        </p:grpSpPr>
        <p:sp>
          <p:nvSpPr>
            <p:cNvPr id="84" name="Freeform: Shape 28">
              <a:extLst>
                <a:ext uri="{FF2B5EF4-FFF2-40B4-BE49-F238E27FC236}">
                  <a16:creationId xmlns:a16="http://schemas.microsoft.com/office/drawing/2014/main" xmlns="" id="{6C0D1D81-38B0-4992-8159-685F8F8B300E}"/>
                </a:ext>
              </a:extLst>
            </p:cNvPr>
            <p:cNvSpPr/>
            <p:nvPr/>
          </p:nvSpPr>
          <p:spPr>
            <a:xfrm>
              <a:off x="3994060" y="2766632"/>
              <a:ext cx="1875519" cy="1856468"/>
            </a:xfrm>
            <a:custGeom>
              <a:avLst/>
              <a:gdLst>
                <a:gd name="connsiteX0" fmla="*/ 275325 w 1875519"/>
                <a:gd name="connsiteY0" fmla="*/ 0 h 1856468"/>
                <a:gd name="connsiteX1" fmla="*/ 1555473 w 1875519"/>
                <a:gd name="connsiteY1" fmla="*/ 0 h 1856468"/>
                <a:gd name="connsiteX2" fmla="*/ 1875519 w 1875519"/>
                <a:gd name="connsiteY2" fmla="*/ 320046 h 1856468"/>
                <a:gd name="connsiteX3" fmla="*/ 1875519 w 1875519"/>
                <a:gd name="connsiteY3" fmla="*/ 1600194 h 1856468"/>
                <a:gd name="connsiteX4" fmla="*/ 1781780 w 1875519"/>
                <a:gd name="connsiteY4" fmla="*/ 1826501 h 1856468"/>
                <a:gd name="connsiteX5" fmla="*/ 1745459 w 1875519"/>
                <a:gd name="connsiteY5" fmla="*/ 1856468 h 1856468"/>
                <a:gd name="connsiteX6" fmla="*/ 0 w 1875519"/>
                <a:gd name="connsiteY6" fmla="*/ 159415 h 1856468"/>
                <a:gd name="connsiteX7" fmla="*/ 9938 w 1875519"/>
                <a:gd name="connsiteY7" fmla="*/ 141105 h 1856468"/>
                <a:gd name="connsiteX8" fmla="*/ 275325 w 1875519"/>
                <a:gd name="connsiteY8" fmla="*/ 0 h 185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519" h="1856468">
                  <a:moveTo>
                    <a:pt x="275325" y="0"/>
                  </a:moveTo>
                  <a:lnTo>
                    <a:pt x="1555473" y="0"/>
                  </a:lnTo>
                  <a:cubicBezTo>
                    <a:pt x="1732230" y="0"/>
                    <a:pt x="1875519" y="143289"/>
                    <a:pt x="1875519" y="320046"/>
                  </a:cubicBezTo>
                  <a:lnTo>
                    <a:pt x="1875519" y="1600194"/>
                  </a:lnTo>
                  <a:cubicBezTo>
                    <a:pt x="1875519" y="1688573"/>
                    <a:pt x="1839697" y="1768584"/>
                    <a:pt x="1781780" y="1826501"/>
                  </a:cubicBezTo>
                  <a:lnTo>
                    <a:pt x="1745459" y="1856468"/>
                  </a:lnTo>
                  <a:lnTo>
                    <a:pt x="0" y="159415"/>
                  </a:lnTo>
                  <a:lnTo>
                    <a:pt x="9938" y="141105"/>
                  </a:lnTo>
                  <a:cubicBezTo>
                    <a:pt x="67453" y="55972"/>
                    <a:pt x="164852" y="0"/>
                    <a:pt x="275325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33">
              <a:extLst>
                <a:ext uri="{FF2B5EF4-FFF2-40B4-BE49-F238E27FC236}">
                  <a16:creationId xmlns:a16="http://schemas.microsoft.com/office/drawing/2014/main" xmlns="" id="{06A4AE50-31C7-489C-B1FC-DB175C62514F}"/>
                </a:ext>
              </a:extLst>
            </p:cNvPr>
            <p:cNvSpPr txBox="1"/>
            <p:nvPr/>
          </p:nvSpPr>
          <p:spPr>
            <a:xfrm>
              <a:off x="4819118" y="3041591"/>
              <a:ext cx="843440" cy="63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en-US" sz="3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7" name="TextBox 39">
            <a:extLst>
              <a:ext uri="{FF2B5EF4-FFF2-40B4-BE49-F238E27FC236}">
                <a16:creationId xmlns:a16="http://schemas.microsoft.com/office/drawing/2014/main" xmlns="" id="{7BA04F56-8E97-4EC3-9832-83103BB01DAD}"/>
              </a:ext>
            </a:extLst>
          </p:cNvPr>
          <p:cNvSpPr txBox="1"/>
          <p:nvPr/>
        </p:nvSpPr>
        <p:spPr>
          <a:xfrm>
            <a:off x="6096995" y="2534959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OBSERVACIÓN</a:t>
            </a:r>
            <a:endParaRPr lang="en-US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43">
            <a:extLst>
              <a:ext uri="{FF2B5EF4-FFF2-40B4-BE49-F238E27FC236}">
                <a16:creationId xmlns:a16="http://schemas.microsoft.com/office/drawing/2014/main" xmlns="" id="{58B2B5BE-33CC-4FCD-B3CC-963BDACEE763}"/>
              </a:ext>
            </a:extLst>
          </p:cNvPr>
          <p:cNvSpPr txBox="1"/>
          <p:nvPr/>
        </p:nvSpPr>
        <p:spPr>
          <a:xfrm>
            <a:off x="7315665" y="3703364"/>
            <a:ext cx="4182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PROPUESTA  RETO REAL </a:t>
            </a:r>
          </a:p>
        </p:txBody>
      </p:sp>
      <p:sp>
        <p:nvSpPr>
          <p:cNvPr id="93" name="TextBox 46">
            <a:extLst>
              <a:ext uri="{FF2B5EF4-FFF2-40B4-BE49-F238E27FC236}">
                <a16:creationId xmlns:a16="http://schemas.microsoft.com/office/drawing/2014/main" xmlns="" id="{F7ADFD8F-B60E-4F29-99DA-AAF03F4A46A7}"/>
              </a:ext>
            </a:extLst>
          </p:cNvPr>
          <p:cNvSpPr txBox="1"/>
          <p:nvPr/>
        </p:nvSpPr>
        <p:spPr>
          <a:xfrm>
            <a:off x="2911081" y="4676578"/>
            <a:ext cx="337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66"/>
                </a:solidFill>
                <a:latin typeface="Century Gothic" panose="020B0502020202020204" pitchFamily="34" charset="0"/>
              </a:rPr>
              <a:t>PLAN DE TRABAJO</a:t>
            </a:r>
          </a:p>
        </p:txBody>
      </p:sp>
      <p:sp>
        <p:nvSpPr>
          <p:cNvPr id="96" name="TextBox 50">
            <a:extLst>
              <a:ext uri="{FF2B5EF4-FFF2-40B4-BE49-F238E27FC236}">
                <a16:creationId xmlns:a16="http://schemas.microsoft.com/office/drawing/2014/main" xmlns="" id="{F03F543A-70D4-4FA1-B47E-065F3B9FF297}"/>
              </a:ext>
            </a:extLst>
          </p:cNvPr>
          <p:cNvSpPr txBox="1"/>
          <p:nvPr/>
        </p:nvSpPr>
        <p:spPr>
          <a:xfrm>
            <a:off x="792313" y="3263795"/>
            <a:ext cx="4142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PENSAMIENTO CRÍTICO</a:t>
            </a:r>
            <a:endParaRPr lang="en-US" sz="16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8" name="Group 35">
            <a:extLst>
              <a:ext uri="{FF2B5EF4-FFF2-40B4-BE49-F238E27FC236}">
                <a16:creationId xmlns:a16="http://schemas.microsoft.com/office/drawing/2014/main" xmlns="" id="{5B136CD2-26FE-44E5-BB6A-F77491A3E11A}"/>
              </a:ext>
            </a:extLst>
          </p:cNvPr>
          <p:cNvGrpSpPr/>
          <p:nvPr/>
        </p:nvGrpSpPr>
        <p:grpSpPr>
          <a:xfrm>
            <a:off x="7194855" y="4630331"/>
            <a:ext cx="1354264" cy="1344830"/>
            <a:chOff x="2269392" y="1029474"/>
            <a:chExt cx="1875519" cy="1856468"/>
          </a:xfrm>
        </p:grpSpPr>
        <p:sp>
          <p:nvSpPr>
            <p:cNvPr id="99" name="Freeform: Shape 26">
              <a:extLst>
                <a:ext uri="{FF2B5EF4-FFF2-40B4-BE49-F238E27FC236}">
                  <a16:creationId xmlns:a16="http://schemas.microsoft.com/office/drawing/2014/main" xmlns="" id="{45CBBA58-CC27-4943-BE80-21DB7C434B13}"/>
                </a:ext>
              </a:extLst>
            </p:cNvPr>
            <p:cNvSpPr/>
            <p:nvPr/>
          </p:nvSpPr>
          <p:spPr>
            <a:xfrm>
              <a:off x="2269392" y="1029474"/>
              <a:ext cx="1875519" cy="1856468"/>
            </a:xfrm>
            <a:custGeom>
              <a:avLst/>
              <a:gdLst>
                <a:gd name="connsiteX0" fmla="*/ 275325 w 1875519"/>
                <a:gd name="connsiteY0" fmla="*/ 0 h 1856468"/>
                <a:gd name="connsiteX1" fmla="*/ 1555473 w 1875519"/>
                <a:gd name="connsiteY1" fmla="*/ 0 h 1856468"/>
                <a:gd name="connsiteX2" fmla="*/ 1875519 w 1875519"/>
                <a:gd name="connsiteY2" fmla="*/ 320046 h 1856468"/>
                <a:gd name="connsiteX3" fmla="*/ 1875519 w 1875519"/>
                <a:gd name="connsiteY3" fmla="*/ 1600194 h 1856468"/>
                <a:gd name="connsiteX4" fmla="*/ 1781780 w 1875519"/>
                <a:gd name="connsiteY4" fmla="*/ 1826501 h 1856468"/>
                <a:gd name="connsiteX5" fmla="*/ 1745459 w 1875519"/>
                <a:gd name="connsiteY5" fmla="*/ 1856468 h 1856468"/>
                <a:gd name="connsiteX6" fmla="*/ 0 w 1875519"/>
                <a:gd name="connsiteY6" fmla="*/ 159415 h 1856468"/>
                <a:gd name="connsiteX7" fmla="*/ 9938 w 1875519"/>
                <a:gd name="connsiteY7" fmla="*/ 141105 h 1856468"/>
                <a:gd name="connsiteX8" fmla="*/ 275325 w 1875519"/>
                <a:gd name="connsiteY8" fmla="*/ 0 h 185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519" h="1856468">
                  <a:moveTo>
                    <a:pt x="275325" y="0"/>
                  </a:moveTo>
                  <a:lnTo>
                    <a:pt x="1555473" y="0"/>
                  </a:lnTo>
                  <a:cubicBezTo>
                    <a:pt x="1732230" y="0"/>
                    <a:pt x="1875519" y="143289"/>
                    <a:pt x="1875519" y="320046"/>
                  </a:cubicBezTo>
                  <a:lnTo>
                    <a:pt x="1875519" y="1600194"/>
                  </a:lnTo>
                  <a:cubicBezTo>
                    <a:pt x="1875519" y="1688573"/>
                    <a:pt x="1839697" y="1768584"/>
                    <a:pt x="1781780" y="1826501"/>
                  </a:cubicBezTo>
                  <a:lnTo>
                    <a:pt x="1745459" y="1856468"/>
                  </a:lnTo>
                  <a:lnTo>
                    <a:pt x="0" y="159415"/>
                  </a:lnTo>
                  <a:lnTo>
                    <a:pt x="9938" y="141105"/>
                  </a:lnTo>
                  <a:cubicBezTo>
                    <a:pt x="67453" y="55972"/>
                    <a:pt x="164852" y="0"/>
                    <a:pt x="27532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31">
              <a:extLst>
                <a:ext uri="{FF2B5EF4-FFF2-40B4-BE49-F238E27FC236}">
                  <a16:creationId xmlns:a16="http://schemas.microsoft.com/office/drawing/2014/main" xmlns="" id="{91202B6D-61C7-48AE-8397-75B548E38302}"/>
                </a:ext>
              </a:extLst>
            </p:cNvPr>
            <p:cNvSpPr txBox="1"/>
            <p:nvPr/>
          </p:nvSpPr>
          <p:spPr>
            <a:xfrm>
              <a:off x="3058617" y="1296796"/>
              <a:ext cx="843440" cy="637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</p:grpSp>
      <p:sp>
        <p:nvSpPr>
          <p:cNvPr id="102" name="TextBox 39">
            <a:extLst>
              <a:ext uri="{FF2B5EF4-FFF2-40B4-BE49-F238E27FC236}">
                <a16:creationId xmlns:a16="http://schemas.microsoft.com/office/drawing/2014/main" xmlns="" id="{4D7AA537-7B64-47F4-88FB-F3FE59D64D4A}"/>
              </a:ext>
            </a:extLst>
          </p:cNvPr>
          <p:cNvSpPr txBox="1"/>
          <p:nvPr/>
        </p:nvSpPr>
        <p:spPr>
          <a:xfrm>
            <a:off x="8537342" y="4973383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COMUNICACIÓN</a:t>
            </a:r>
            <a:endParaRPr lang="en-US" sz="2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xmlns="" id="{83AA1735-A835-484D-A32C-F5616540FD3C}"/>
              </a:ext>
            </a:extLst>
          </p:cNvPr>
          <p:cNvSpPr/>
          <p:nvPr/>
        </p:nvSpPr>
        <p:spPr>
          <a:xfrm>
            <a:off x="88444" y="1240171"/>
            <a:ext cx="3145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METODOLOGÍA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8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0" grpId="0"/>
      <p:bldP spid="93" grpId="0"/>
      <p:bldP spid="96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F353B7-AE53-4502-B824-C7D945D23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12385" y="631414"/>
            <a:ext cx="1304657" cy="66452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21983A32-99D0-4782-A3E2-9F9B344EC0C3}"/>
              </a:ext>
            </a:extLst>
          </p:cNvPr>
          <p:cNvSpPr/>
          <p:nvPr/>
        </p:nvSpPr>
        <p:spPr>
          <a:xfrm>
            <a:off x="294122" y="1295936"/>
            <a:ext cx="3709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PLAN DE TRABAJO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70C384AF-E4A2-4C3C-963A-DBCBAA901D47}"/>
              </a:ext>
            </a:extLst>
          </p:cNvPr>
          <p:cNvSpPr/>
          <p:nvPr/>
        </p:nvSpPr>
        <p:spPr>
          <a:xfrm>
            <a:off x="3094624" y="2106692"/>
            <a:ext cx="5885062" cy="226061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xmlns="" id="{52F42AE2-F7C5-4E58-8662-94F10D15DB27}"/>
              </a:ext>
            </a:extLst>
          </p:cNvPr>
          <p:cNvGrpSpPr/>
          <p:nvPr/>
        </p:nvGrpSpPr>
        <p:grpSpPr>
          <a:xfrm>
            <a:off x="2983438" y="2041239"/>
            <a:ext cx="1217582" cy="2709488"/>
            <a:chOff x="5260449" y="310380"/>
            <a:chExt cx="1671101" cy="3718704"/>
          </a:xfrm>
          <a:effectLst/>
        </p:grpSpPr>
        <p:sp>
          <p:nvSpPr>
            <p:cNvPr id="28" name="Rectangle: Top Corners Rounded 10">
              <a:extLst>
                <a:ext uri="{FF2B5EF4-FFF2-40B4-BE49-F238E27FC236}">
                  <a16:creationId xmlns:a16="http://schemas.microsoft.com/office/drawing/2014/main" xmlns="" id="{8338E099-6884-4C2A-A3A2-D0ACEB84C5B1}"/>
                </a:ext>
              </a:extLst>
            </p:cNvPr>
            <p:cNvSpPr/>
            <p:nvPr/>
          </p:nvSpPr>
          <p:spPr>
            <a:xfrm>
              <a:off x="6295824" y="312241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9">
              <a:extLst>
                <a:ext uri="{FF2B5EF4-FFF2-40B4-BE49-F238E27FC236}">
                  <a16:creationId xmlns:a16="http://schemas.microsoft.com/office/drawing/2014/main" xmlns="" id="{7A873569-12C2-49E8-862C-D32A4357C482}"/>
                </a:ext>
              </a:extLst>
            </p:cNvPr>
            <p:cNvSpPr/>
            <p:nvPr/>
          </p:nvSpPr>
          <p:spPr>
            <a:xfrm>
              <a:off x="5693318" y="311908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30646D5B-B427-4234-A391-C57E13228F1E}"/>
                </a:ext>
              </a:extLst>
            </p:cNvPr>
            <p:cNvSpPr/>
            <p:nvPr/>
          </p:nvSpPr>
          <p:spPr>
            <a:xfrm rot="5400000">
              <a:off x="5728869" y="712564"/>
              <a:ext cx="734260" cy="44882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Arrow: Pentagon 6">
              <a:extLst>
                <a:ext uri="{FF2B5EF4-FFF2-40B4-BE49-F238E27FC236}">
                  <a16:creationId xmlns:a16="http://schemas.microsoft.com/office/drawing/2014/main" xmlns="" id="{C999DBBD-EF1A-49A9-92B3-40D1BF410EF7}"/>
                </a:ext>
              </a:extLst>
            </p:cNvPr>
            <p:cNvSpPr/>
            <p:nvPr/>
          </p:nvSpPr>
          <p:spPr>
            <a:xfrm rot="5400000">
              <a:off x="4630971" y="1728504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47000">
                  <a:srgbClr val="FF00FF"/>
                </a:gs>
                <a:gs pos="100000">
                  <a:srgbClr val="FF00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Pentagon 5">
              <a:extLst>
                <a:ext uri="{FF2B5EF4-FFF2-40B4-BE49-F238E27FC236}">
                  <a16:creationId xmlns:a16="http://schemas.microsoft.com/office/drawing/2014/main" xmlns="" id="{F614D612-380E-4ACB-A300-3AE648E629EB}"/>
                </a:ext>
              </a:extLst>
            </p:cNvPr>
            <p:cNvSpPr/>
            <p:nvPr/>
          </p:nvSpPr>
          <p:spPr>
            <a:xfrm rot="5400000">
              <a:off x="4764158" y="1826112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Pentagon 7">
              <a:extLst>
                <a:ext uri="{FF2B5EF4-FFF2-40B4-BE49-F238E27FC236}">
                  <a16:creationId xmlns:a16="http://schemas.microsoft.com/office/drawing/2014/main" xmlns="" id="{85CE171F-E387-47AC-BD04-B3C2FC64CD59}"/>
                </a:ext>
              </a:extLst>
            </p:cNvPr>
            <p:cNvSpPr/>
            <p:nvPr/>
          </p:nvSpPr>
          <p:spPr>
            <a:xfrm rot="5400000">
              <a:off x="5764870" y="293841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00FF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xmlns="" id="{5CC4FBCE-104E-4934-826B-C057DB773C1C}"/>
                </a:ext>
              </a:extLst>
            </p:cNvPr>
            <p:cNvSpPr txBox="1"/>
            <p:nvPr/>
          </p:nvSpPr>
          <p:spPr>
            <a:xfrm>
              <a:off x="5704609" y="310380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xmlns="" id="{181FB7F8-209B-4D76-A22B-2FAF9918EA05}"/>
                </a:ext>
              </a:extLst>
            </p:cNvPr>
            <p:cNvSpPr txBox="1"/>
            <p:nvPr/>
          </p:nvSpPr>
          <p:spPr>
            <a:xfrm>
              <a:off x="5311152" y="1663990"/>
              <a:ext cx="1531292" cy="8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RECOGIDA</a:t>
              </a:r>
            </a:p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DE</a:t>
              </a:r>
            </a:p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 COLILLAS</a:t>
              </a:r>
            </a:p>
          </p:txBody>
        </p:sp>
      </p:grpSp>
      <p:grpSp>
        <p:nvGrpSpPr>
          <p:cNvPr id="36" name="Group 1">
            <a:extLst>
              <a:ext uri="{FF2B5EF4-FFF2-40B4-BE49-F238E27FC236}">
                <a16:creationId xmlns:a16="http://schemas.microsoft.com/office/drawing/2014/main" xmlns="" id="{D4990C12-9B19-4591-9D3E-F00CF6DDB817}"/>
              </a:ext>
            </a:extLst>
          </p:cNvPr>
          <p:cNvGrpSpPr/>
          <p:nvPr/>
        </p:nvGrpSpPr>
        <p:grpSpPr>
          <a:xfrm>
            <a:off x="4553852" y="2031993"/>
            <a:ext cx="1242670" cy="2709488"/>
            <a:chOff x="2339472" y="1198275"/>
            <a:chExt cx="1705534" cy="3718704"/>
          </a:xfrm>
          <a:effectLst/>
        </p:grpSpPr>
        <p:sp>
          <p:nvSpPr>
            <p:cNvPr id="37" name="Rectangle: Top Corners Rounded 17">
              <a:extLst>
                <a:ext uri="{FF2B5EF4-FFF2-40B4-BE49-F238E27FC236}">
                  <a16:creationId xmlns:a16="http://schemas.microsoft.com/office/drawing/2014/main" xmlns="" id="{D33DAD38-3A35-451F-9A0B-FA73830F7517}"/>
                </a:ext>
              </a:extLst>
            </p:cNvPr>
            <p:cNvSpPr/>
            <p:nvPr/>
          </p:nvSpPr>
          <p:spPr>
            <a:xfrm>
              <a:off x="3400214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18">
              <a:extLst>
                <a:ext uri="{FF2B5EF4-FFF2-40B4-BE49-F238E27FC236}">
                  <a16:creationId xmlns:a16="http://schemas.microsoft.com/office/drawing/2014/main" xmlns="" id="{5DF356EB-7851-4220-878F-0B1DE8300EFF}"/>
                </a:ext>
              </a:extLst>
            </p:cNvPr>
            <p:cNvSpPr/>
            <p:nvPr/>
          </p:nvSpPr>
          <p:spPr>
            <a:xfrm>
              <a:off x="2797708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9">
              <a:extLst>
                <a:ext uri="{FF2B5EF4-FFF2-40B4-BE49-F238E27FC236}">
                  <a16:creationId xmlns:a16="http://schemas.microsoft.com/office/drawing/2014/main" xmlns="" id="{C803A5C0-C502-4324-9E6F-CCB0C708A6C4}"/>
                </a:ext>
              </a:extLst>
            </p:cNvPr>
            <p:cNvSpPr/>
            <p:nvPr/>
          </p:nvSpPr>
          <p:spPr>
            <a:xfrm rot="5400000">
              <a:off x="2833259" y="1600459"/>
              <a:ext cx="734260" cy="4488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Arrow: Pentagon 20">
              <a:extLst>
                <a:ext uri="{FF2B5EF4-FFF2-40B4-BE49-F238E27FC236}">
                  <a16:creationId xmlns:a16="http://schemas.microsoft.com/office/drawing/2014/main" xmlns="" id="{2C8BF7C2-017C-4F4F-98D4-6342FAAFBC16}"/>
                </a:ext>
              </a:extLst>
            </p:cNvPr>
            <p:cNvSpPr/>
            <p:nvPr/>
          </p:nvSpPr>
          <p:spPr>
            <a:xfrm rot="5400000">
              <a:off x="1735361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47000">
                  <a:srgbClr val="FF9900"/>
                </a:gs>
                <a:gs pos="100000">
                  <a:srgbClr val="FFCC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Pentagon 21">
              <a:extLst>
                <a:ext uri="{FF2B5EF4-FFF2-40B4-BE49-F238E27FC236}">
                  <a16:creationId xmlns:a16="http://schemas.microsoft.com/office/drawing/2014/main" xmlns="" id="{94822567-B956-44FA-B902-7F6212574B8F}"/>
                </a:ext>
              </a:extLst>
            </p:cNvPr>
            <p:cNvSpPr/>
            <p:nvPr/>
          </p:nvSpPr>
          <p:spPr>
            <a:xfrm rot="5400000">
              <a:off x="1868548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Pentagon 22">
              <a:extLst>
                <a:ext uri="{FF2B5EF4-FFF2-40B4-BE49-F238E27FC236}">
                  <a16:creationId xmlns:a16="http://schemas.microsoft.com/office/drawing/2014/main" xmlns="" id="{02D2F932-06F7-4CB3-A6B8-A8506A4899F7}"/>
                </a:ext>
              </a:extLst>
            </p:cNvPr>
            <p:cNvSpPr/>
            <p:nvPr/>
          </p:nvSpPr>
          <p:spPr>
            <a:xfrm rot="5400000">
              <a:off x="2869260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100000">
                  <a:srgbClr val="FF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xmlns="" id="{0B2739B5-4CC3-4912-91EC-2507E110D5AD}"/>
                </a:ext>
              </a:extLst>
            </p:cNvPr>
            <p:cNvSpPr txBox="1"/>
            <p:nvPr/>
          </p:nvSpPr>
          <p:spPr>
            <a:xfrm>
              <a:off x="2808999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xmlns="" id="{FA67B067-2858-409B-895A-58299BB00E90}"/>
                </a:ext>
              </a:extLst>
            </p:cNvPr>
            <p:cNvSpPr txBox="1"/>
            <p:nvPr/>
          </p:nvSpPr>
          <p:spPr>
            <a:xfrm>
              <a:off x="2339472" y="2678658"/>
              <a:ext cx="1705534" cy="63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FASE EXPERIMENTAL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2">
            <a:extLst>
              <a:ext uri="{FF2B5EF4-FFF2-40B4-BE49-F238E27FC236}">
                <a16:creationId xmlns:a16="http://schemas.microsoft.com/office/drawing/2014/main" xmlns="" id="{B7A9A353-9405-426E-8399-12012DEFD932}"/>
              </a:ext>
            </a:extLst>
          </p:cNvPr>
          <p:cNvGrpSpPr/>
          <p:nvPr/>
        </p:nvGrpSpPr>
        <p:grpSpPr>
          <a:xfrm>
            <a:off x="6140119" y="2031996"/>
            <a:ext cx="1312846" cy="2709488"/>
            <a:chOff x="4234280" y="1198275"/>
            <a:chExt cx="1801848" cy="3718704"/>
          </a:xfrm>
          <a:effectLst/>
        </p:grpSpPr>
        <p:sp>
          <p:nvSpPr>
            <p:cNvPr id="46" name="Rectangle: Top Corners Rounded 27">
              <a:extLst>
                <a:ext uri="{FF2B5EF4-FFF2-40B4-BE49-F238E27FC236}">
                  <a16:creationId xmlns:a16="http://schemas.microsoft.com/office/drawing/2014/main" xmlns="" id="{C3897B8D-1B81-480A-8BD0-C928949E49B4}"/>
                </a:ext>
              </a:extLst>
            </p:cNvPr>
            <p:cNvSpPr/>
            <p:nvPr/>
          </p:nvSpPr>
          <p:spPr>
            <a:xfrm>
              <a:off x="5349322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28">
              <a:extLst>
                <a:ext uri="{FF2B5EF4-FFF2-40B4-BE49-F238E27FC236}">
                  <a16:creationId xmlns:a16="http://schemas.microsoft.com/office/drawing/2014/main" xmlns="" id="{6A464D87-2BF7-4A21-B845-68D6811C7CC0}"/>
                </a:ext>
              </a:extLst>
            </p:cNvPr>
            <p:cNvSpPr/>
            <p:nvPr/>
          </p:nvSpPr>
          <p:spPr>
            <a:xfrm>
              <a:off x="4746816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xmlns="" id="{A4793B4A-3944-468A-97AA-9CEB23EC8D8E}"/>
                </a:ext>
              </a:extLst>
            </p:cNvPr>
            <p:cNvSpPr/>
            <p:nvPr/>
          </p:nvSpPr>
          <p:spPr>
            <a:xfrm rot="5400000">
              <a:off x="4782367" y="1600459"/>
              <a:ext cx="734260" cy="44882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Arrow: Pentagon 30">
              <a:extLst>
                <a:ext uri="{FF2B5EF4-FFF2-40B4-BE49-F238E27FC236}">
                  <a16:creationId xmlns:a16="http://schemas.microsoft.com/office/drawing/2014/main" xmlns="" id="{3ABE2558-A030-40B0-9918-88A75B3B4FED}"/>
                </a:ext>
              </a:extLst>
            </p:cNvPr>
            <p:cNvSpPr/>
            <p:nvPr/>
          </p:nvSpPr>
          <p:spPr>
            <a:xfrm rot="5400000">
              <a:off x="3684469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33CC"/>
                </a:gs>
                <a:gs pos="47000">
                  <a:srgbClr val="0000FF"/>
                </a:gs>
                <a:gs pos="100000">
                  <a:srgbClr val="3366F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Pentagon 31">
              <a:extLst>
                <a:ext uri="{FF2B5EF4-FFF2-40B4-BE49-F238E27FC236}">
                  <a16:creationId xmlns:a16="http://schemas.microsoft.com/office/drawing/2014/main" xmlns="" id="{DCA09982-D198-48F8-92A1-028DC9E3A9A7}"/>
                </a:ext>
              </a:extLst>
            </p:cNvPr>
            <p:cNvSpPr/>
            <p:nvPr/>
          </p:nvSpPr>
          <p:spPr>
            <a:xfrm rot="5400000">
              <a:off x="3817656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Pentagon 32">
              <a:extLst>
                <a:ext uri="{FF2B5EF4-FFF2-40B4-BE49-F238E27FC236}">
                  <a16:creationId xmlns:a16="http://schemas.microsoft.com/office/drawing/2014/main" xmlns="" id="{B6EEDEA9-DBB2-491D-B172-7FD9371C2DEA}"/>
                </a:ext>
              </a:extLst>
            </p:cNvPr>
            <p:cNvSpPr/>
            <p:nvPr/>
          </p:nvSpPr>
          <p:spPr>
            <a:xfrm rot="5400000">
              <a:off x="4818368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0033C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TextBox 33">
              <a:extLst>
                <a:ext uri="{FF2B5EF4-FFF2-40B4-BE49-F238E27FC236}">
                  <a16:creationId xmlns:a16="http://schemas.microsoft.com/office/drawing/2014/main" xmlns="" id="{D55CA4BC-3A38-4855-AB00-7D1722391A52}"/>
                </a:ext>
              </a:extLst>
            </p:cNvPr>
            <p:cNvSpPr txBox="1"/>
            <p:nvPr/>
          </p:nvSpPr>
          <p:spPr>
            <a:xfrm>
              <a:off x="4758107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53" name="TextBox 34">
              <a:extLst>
                <a:ext uri="{FF2B5EF4-FFF2-40B4-BE49-F238E27FC236}">
                  <a16:creationId xmlns:a16="http://schemas.microsoft.com/office/drawing/2014/main" xmlns="" id="{DE8090B8-4606-4FC8-BFDA-A83A23275350}"/>
                </a:ext>
              </a:extLst>
            </p:cNvPr>
            <p:cNvSpPr txBox="1"/>
            <p:nvPr/>
          </p:nvSpPr>
          <p:spPr>
            <a:xfrm>
              <a:off x="4234280" y="2830776"/>
              <a:ext cx="1801848" cy="63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COLABORACIÓN</a:t>
              </a: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 UPV-EHU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Oval 16">
            <a:extLst>
              <a:ext uri="{FF2B5EF4-FFF2-40B4-BE49-F238E27FC236}">
                <a16:creationId xmlns:a16="http://schemas.microsoft.com/office/drawing/2014/main" xmlns="" id="{99BD1CD8-C099-4B60-A01D-D323AAA77562}"/>
              </a:ext>
            </a:extLst>
          </p:cNvPr>
          <p:cNvSpPr/>
          <p:nvPr/>
        </p:nvSpPr>
        <p:spPr>
          <a:xfrm>
            <a:off x="2891563" y="5296557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67">
            <a:extLst>
              <a:ext uri="{FF2B5EF4-FFF2-40B4-BE49-F238E27FC236}">
                <a16:creationId xmlns:a16="http://schemas.microsoft.com/office/drawing/2014/main" xmlns="" id="{632F1A2C-45F2-43F0-ADF7-0F80D1890F0A}"/>
              </a:ext>
            </a:extLst>
          </p:cNvPr>
          <p:cNvSpPr/>
          <p:nvPr/>
        </p:nvSpPr>
        <p:spPr>
          <a:xfrm>
            <a:off x="4414779" y="5315128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68">
            <a:extLst>
              <a:ext uri="{FF2B5EF4-FFF2-40B4-BE49-F238E27FC236}">
                <a16:creationId xmlns:a16="http://schemas.microsoft.com/office/drawing/2014/main" xmlns="" id="{FE246AB4-FB0A-4CA7-9394-D5233148E3C5}"/>
              </a:ext>
            </a:extLst>
          </p:cNvPr>
          <p:cNvSpPr/>
          <p:nvPr/>
        </p:nvSpPr>
        <p:spPr>
          <a:xfrm>
            <a:off x="6022057" y="5315131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96C74C3-8B54-4A28-BDC0-7899553547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3" y="2139267"/>
            <a:ext cx="2475714" cy="330095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FACF2AD4-48EF-4915-97F7-8DA4A00203A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07" y="2027387"/>
            <a:ext cx="2557159" cy="341523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135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2" grpId="0" animBg="1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2" grpId="0" animBg="1"/>
          <p:bldP spid="8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F353B7-AE53-4502-B824-C7D945D23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12385" y="631414"/>
            <a:ext cx="1304657" cy="664522"/>
          </a:xfrm>
          <a:prstGeom prst="rect">
            <a:avLst/>
          </a:prstGeom>
        </p:spPr>
      </p:pic>
      <p:pic>
        <p:nvPicPr>
          <p:cNvPr id="1026" name="Picture 2" descr="https://i.gyazo.com/93df1bfeea998bb3f8e33b12a0451af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36" y="1989668"/>
            <a:ext cx="7545747" cy="35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ángulo isósceles 3"/>
          <p:cNvSpPr/>
          <p:nvPr/>
        </p:nvSpPr>
        <p:spPr>
          <a:xfrm rot="5400000">
            <a:off x="5425869" y="3253853"/>
            <a:ext cx="1027283" cy="1002788"/>
          </a:xfrm>
          <a:prstGeom prst="triangle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38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19"/>
              </a:rPr>
              <a:t>www.steam.eus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2F353B7-AE53-4502-B824-C7D945D23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12385" y="631414"/>
            <a:ext cx="1304657" cy="66452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21983A32-99D0-4782-A3E2-9F9B344EC0C3}"/>
              </a:ext>
            </a:extLst>
          </p:cNvPr>
          <p:cNvSpPr/>
          <p:nvPr/>
        </p:nvSpPr>
        <p:spPr>
          <a:xfrm>
            <a:off x="294122" y="1295936"/>
            <a:ext cx="3709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PLAN DE TRABAJO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xmlns="" id="{70C384AF-E4A2-4C3C-963A-DBCBAA901D47}"/>
              </a:ext>
            </a:extLst>
          </p:cNvPr>
          <p:cNvSpPr/>
          <p:nvPr/>
        </p:nvSpPr>
        <p:spPr>
          <a:xfrm>
            <a:off x="3094624" y="2106692"/>
            <a:ext cx="5885062" cy="226061"/>
          </a:xfrm>
          <a:prstGeom prst="rect">
            <a:avLst/>
          </a:prstGeom>
          <a:gradFill flip="none" rotWithShape="1">
            <a:gsLst>
              <a:gs pos="47800">
                <a:schemeClr val="bg1">
                  <a:lumMod val="95000"/>
                </a:schemeClr>
              </a:gs>
              <a:gs pos="7000">
                <a:schemeClr val="bg1">
                  <a:lumMod val="65000"/>
                </a:schemeClr>
              </a:gs>
              <a:gs pos="84000">
                <a:schemeClr val="tx1">
                  <a:lumMod val="75000"/>
                  <a:lumOff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xmlns="" id="{52F42AE2-F7C5-4E58-8662-94F10D15DB27}"/>
              </a:ext>
            </a:extLst>
          </p:cNvPr>
          <p:cNvGrpSpPr/>
          <p:nvPr/>
        </p:nvGrpSpPr>
        <p:grpSpPr>
          <a:xfrm>
            <a:off x="2983438" y="2041239"/>
            <a:ext cx="1217582" cy="2709488"/>
            <a:chOff x="5260449" y="310380"/>
            <a:chExt cx="1671101" cy="3718704"/>
          </a:xfrm>
          <a:effectLst/>
        </p:grpSpPr>
        <p:sp>
          <p:nvSpPr>
            <p:cNvPr id="28" name="Rectangle: Top Corners Rounded 10">
              <a:extLst>
                <a:ext uri="{FF2B5EF4-FFF2-40B4-BE49-F238E27FC236}">
                  <a16:creationId xmlns:a16="http://schemas.microsoft.com/office/drawing/2014/main" xmlns="" id="{8338E099-6884-4C2A-A3A2-D0ACEB84C5B1}"/>
                </a:ext>
              </a:extLst>
            </p:cNvPr>
            <p:cNvSpPr/>
            <p:nvPr/>
          </p:nvSpPr>
          <p:spPr>
            <a:xfrm>
              <a:off x="6295824" y="312241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Top Corners Rounded 9">
              <a:extLst>
                <a:ext uri="{FF2B5EF4-FFF2-40B4-BE49-F238E27FC236}">
                  <a16:creationId xmlns:a16="http://schemas.microsoft.com/office/drawing/2014/main" xmlns="" id="{7A873569-12C2-49E8-862C-D32A4357C482}"/>
                </a:ext>
              </a:extLst>
            </p:cNvPr>
            <p:cNvSpPr/>
            <p:nvPr/>
          </p:nvSpPr>
          <p:spPr>
            <a:xfrm>
              <a:off x="5693318" y="311908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xmlns="" id="{30646D5B-B427-4234-A391-C57E13228F1E}"/>
                </a:ext>
              </a:extLst>
            </p:cNvPr>
            <p:cNvSpPr/>
            <p:nvPr/>
          </p:nvSpPr>
          <p:spPr>
            <a:xfrm rot="5400000">
              <a:off x="5728869" y="712564"/>
              <a:ext cx="734260" cy="44882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Arrow: Pentagon 6">
              <a:extLst>
                <a:ext uri="{FF2B5EF4-FFF2-40B4-BE49-F238E27FC236}">
                  <a16:creationId xmlns:a16="http://schemas.microsoft.com/office/drawing/2014/main" xmlns="" id="{C999DBBD-EF1A-49A9-92B3-40D1BF410EF7}"/>
                </a:ext>
              </a:extLst>
            </p:cNvPr>
            <p:cNvSpPr/>
            <p:nvPr/>
          </p:nvSpPr>
          <p:spPr>
            <a:xfrm rot="5400000">
              <a:off x="4630971" y="1728504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47000">
                  <a:srgbClr val="FF00FF"/>
                </a:gs>
                <a:gs pos="100000">
                  <a:srgbClr val="FF0066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Pentagon 5">
              <a:extLst>
                <a:ext uri="{FF2B5EF4-FFF2-40B4-BE49-F238E27FC236}">
                  <a16:creationId xmlns:a16="http://schemas.microsoft.com/office/drawing/2014/main" xmlns="" id="{F614D612-380E-4ACB-A300-3AE648E629EB}"/>
                </a:ext>
              </a:extLst>
            </p:cNvPr>
            <p:cNvSpPr/>
            <p:nvPr/>
          </p:nvSpPr>
          <p:spPr>
            <a:xfrm rot="5400000">
              <a:off x="4764158" y="1826112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Pentagon 7">
              <a:extLst>
                <a:ext uri="{FF2B5EF4-FFF2-40B4-BE49-F238E27FC236}">
                  <a16:creationId xmlns:a16="http://schemas.microsoft.com/office/drawing/2014/main" xmlns="" id="{85CE171F-E387-47AC-BD04-B3C2FC64CD59}"/>
                </a:ext>
              </a:extLst>
            </p:cNvPr>
            <p:cNvSpPr/>
            <p:nvPr/>
          </p:nvSpPr>
          <p:spPr>
            <a:xfrm rot="5400000">
              <a:off x="5764870" y="293841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00FF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xmlns="" id="{5CC4FBCE-104E-4934-826B-C057DB773C1C}"/>
                </a:ext>
              </a:extLst>
            </p:cNvPr>
            <p:cNvSpPr txBox="1"/>
            <p:nvPr/>
          </p:nvSpPr>
          <p:spPr>
            <a:xfrm>
              <a:off x="5704609" y="310380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xmlns="" id="{181FB7F8-209B-4D76-A22B-2FAF9918EA05}"/>
                </a:ext>
              </a:extLst>
            </p:cNvPr>
            <p:cNvSpPr txBox="1"/>
            <p:nvPr/>
          </p:nvSpPr>
          <p:spPr>
            <a:xfrm>
              <a:off x="5311152" y="1663990"/>
              <a:ext cx="1531292" cy="8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RECOGIDA</a:t>
              </a:r>
            </a:p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DE</a:t>
              </a:r>
            </a:p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 COLILLAS</a:t>
              </a:r>
            </a:p>
          </p:txBody>
        </p:sp>
      </p:grpSp>
      <p:grpSp>
        <p:nvGrpSpPr>
          <p:cNvPr id="36" name="Group 1">
            <a:extLst>
              <a:ext uri="{FF2B5EF4-FFF2-40B4-BE49-F238E27FC236}">
                <a16:creationId xmlns:a16="http://schemas.microsoft.com/office/drawing/2014/main" xmlns="" id="{D4990C12-9B19-4591-9D3E-F00CF6DDB817}"/>
              </a:ext>
            </a:extLst>
          </p:cNvPr>
          <p:cNvGrpSpPr/>
          <p:nvPr/>
        </p:nvGrpSpPr>
        <p:grpSpPr>
          <a:xfrm>
            <a:off x="4553852" y="2031993"/>
            <a:ext cx="1242670" cy="2709488"/>
            <a:chOff x="2339472" y="1198275"/>
            <a:chExt cx="1705534" cy="3718704"/>
          </a:xfrm>
          <a:effectLst/>
        </p:grpSpPr>
        <p:sp>
          <p:nvSpPr>
            <p:cNvPr id="37" name="Rectangle: Top Corners Rounded 17">
              <a:extLst>
                <a:ext uri="{FF2B5EF4-FFF2-40B4-BE49-F238E27FC236}">
                  <a16:creationId xmlns:a16="http://schemas.microsoft.com/office/drawing/2014/main" xmlns="" id="{D33DAD38-3A35-451F-9A0B-FA73830F7517}"/>
                </a:ext>
              </a:extLst>
            </p:cNvPr>
            <p:cNvSpPr/>
            <p:nvPr/>
          </p:nvSpPr>
          <p:spPr>
            <a:xfrm>
              <a:off x="3400214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Top Corners Rounded 18">
              <a:extLst>
                <a:ext uri="{FF2B5EF4-FFF2-40B4-BE49-F238E27FC236}">
                  <a16:creationId xmlns:a16="http://schemas.microsoft.com/office/drawing/2014/main" xmlns="" id="{5DF356EB-7851-4220-878F-0B1DE8300EFF}"/>
                </a:ext>
              </a:extLst>
            </p:cNvPr>
            <p:cNvSpPr/>
            <p:nvPr/>
          </p:nvSpPr>
          <p:spPr>
            <a:xfrm>
              <a:off x="2797708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9">
              <a:extLst>
                <a:ext uri="{FF2B5EF4-FFF2-40B4-BE49-F238E27FC236}">
                  <a16:creationId xmlns:a16="http://schemas.microsoft.com/office/drawing/2014/main" xmlns="" id="{C803A5C0-C502-4324-9E6F-CCB0C708A6C4}"/>
                </a:ext>
              </a:extLst>
            </p:cNvPr>
            <p:cNvSpPr/>
            <p:nvPr/>
          </p:nvSpPr>
          <p:spPr>
            <a:xfrm rot="5400000">
              <a:off x="2833259" y="1600459"/>
              <a:ext cx="734260" cy="44882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Arrow: Pentagon 20">
              <a:extLst>
                <a:ext uri="{FF2B5EF4-FFF2-40B4-BE49-F238E27FC236}">
                  <a16:creationId xmlns:a16="http://schemas.microsoft.com/office/drawing/2014/main" xmlns="" id="{2C8BF7C2-017C-4F4F-98D4-6342FAAFBC16}"/>
                </a:ext>
              </a:extLst>
            </p:cNvPr>
            <p:cNvSpPr/>
            <p:nvPr/>
          </p:nvSpPr>
          <p:spPr>
            <a:xfrm rot="5400000">
              <a:off x="1735361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47000">
                  <a:srgbClr val="FF9900"/>
                </a:gs>
                <a:gs pos="100000">
                  <a:srgbClr val="FFCC00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Pentagon 21">
              <a:extLst>
                <a:ext uri="{FF2B5EF4-FFF2-40B4-BE49-F238E27FC236}">
                  <a16:creationId xmlns:a16="http://schemas.microsoft.com/office/drawing/2014/main" xmlns="" id="{94822567-B956-44FA-B902-7F6212574B8F}"/>
                </a:ext>
              </a:extLst>
            </p:cNvPr>
            <p:cNvSpPr/>
            <p:nvPr/>
          </p:nvSpPr>
          <p:spPr>
            <a:xfrm rot="5400000">
              <a:off x="1868548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Pentagon 22">
              <a:extLst>
                <a:ext uri="{FF2B5EF4-FFF2-40B4-BE49-F238E27FC236}">
                  <a16:creationId xmlns:a16="http://schemas.microsoft.com/office/drawing/2014/main" xmlns="" id="{02D2F932-06F7-4CB3-A6B8-A8506A4899F7}"/>
                </a:ext>
              </a:extLst>
            </p:cNvPr>
            <p:cNvSpPr/>
            <p:nvPr/>
          </p:nvSpPr>
          <p:spPr>
            <a:xfrm rot="5400000">
              <a:off x="2869260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CC3300"/>
                </a:gs>
                <a:gs pos="100000">
                  <a:srgbClr val="FF9900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xmlns="" id="{0B2739B5-4CC3-4912-91EC-2507E110D5AD}"/>
                </a:ext>
              </a:extLst>
            </p:cNvPr>
            <p:cNvSpPr txBox="1"/>
            <p:nvPr/>
          </p:nvSpPr>
          <p:spPr>
            <a:xfrm>
              <a:off x="2808999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xmlns="" id="{FA67B067-2858-409B-895A-58299BB00E90}"/>
                </a:ext>
              </a:extLst>
            </p:cNvPr>
            <p:cNvSpPr txBox="1"/>
            <p:nvPr/>
          </p:nvSpPr>
          <p:spPr>
            <a:xfrm>
              <a:off x="2339472" y="2678658"/>
              <a:ext cx="1705534" cy="63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FASE EXPERIMENTAL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5" name="Group 2">
            <a:extLst>
              <a:ext uri="{FF2B5EF4-FFF2-40B4-BE49-F238E27FC236}">
                <a16:creationId xmlns:a16="http://schemas.microsoft.com/office/drawing/2014/main" xmlns="" id="{B7A9A353-9405-426E-8399-12012DEFD932}"/>
              </a:ext>
            </a:extLst>
          </p:cNvPr>
          <p:cNvGrpSpPr/>
          <p:nvPr/>
        </p:nvGrpSpPr>
        <p:grpSpPr>
          <a:xfrm>
            <a:off x="6140119" y="2031996"/>
            <a:ext cx="1312846" cy="2709488"/>
            <a:chOff x="4234280" y="1198275"/>
            <a:chExt cx="1801848" cy="3718704"/>
          </a:xfrm>
          <a:effectLst/>
        </p:grpSpPr>
        <p:sp>
          <p:nvSpPr>
            <p:cNvPr id="46" name="Rectangle: Top Corners Rounded 27">
              <a:extLst>
                <a:ext uri="{FF2B5EF4-FFF2-40B4-BE49-F238E27FC236}">
                  <a16:creationId xmlns:a16="http://schemas.microsoft.com/office/drawing/2014/main" xmlns="" id="{C3897B8D-1B81-480A-8BD0-C928949E49B4}"/>
                </a:ext>
              </a:extLst>
            </p:cNvPr>
            <p:cNvSpPr/>
            <p:nvPr/>
          </p:nvSpPr>
          <p:spPr>
            <a:xfrm>
              <a:off x="5349322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Top Corners Rounded 28">
              <a:extLst>
                <a:ext uri="{FF2B5EF4-FFF2-40B4-BE49-F238E27FC236}">
                  <a16:creationId xmlns:a16="http://schemas.microsoft.com/office/drawing/2014/main" xmlns="" id="{6A464D87-2BF7-4A21-B845-68D6811C7CC0}"/>
                </a:ext>
              </a:extLst>
            </p:cNvPr>
            <p:cNvSpPr/>
            <p:nvPr/>
          </p:nvSpPr>
          <p:spPr>
            <a:xfrm>
              <a:off x="4746816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xmlns="" id="{A4793B4A-3944-468A-97AA-9CEB23EC8D8E}"/>
                </a:ext>
              </a:extLst>
            </p:cNvPr>
            <p:cNvSpPr/>
            <p:nvPr/>
          </p:nvSpPr>
          <p:spPr>
            <a:xfrm rot="5400000">
              <a:off x="4782367" y="1600459"/>
              <a:ext cx="734260" cy="44882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Arrow: Pentagon 30">
              <a:extLst>
                <a:ext uri="{FF2B5EF4-FFF2-40B4-BE49-F238E27FC236}">
                  <a16:creationId xmlns:a16="http://schemas.microsoft.com/office/drawing/2014/main" xmlns="" id="{3ABE2558-A030-40B0-9918-88A75B3B4FED}"/>
                </a:ext>
              </a:extLst>
            </p:cNvPr>
            <p:cNvSpPr/>
            <p:nvPr/>
          </p:nvSpPr>
          <p:spPr>
            <a:xfrm rot="5400000">
              <a:off x="3684469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33CC"/>
                </a:gs>
                <a:gs pos="47000">
                  <a:srgbClr val="0000FF"/>
                </a:gs>
                <a:gs pos="100000">
                  <a:srgbClr val="3366F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row: Pentagon 31">
              <a:extLst>
                <a:ext uri="{FF2B5EF4-FFF2-40B4-BE49-F238E27FC236}">
                  <a16:creationId xmlns:a16="http://schemas.microsoft.com/office/drawing/2014/main" xmlns="" id="{DCA09982-D198-48F8-92A1-028DC9E3A9A7}"/>
                </a:ext>
              </a:extLst>
            </p:cNvPr>
            <p:cNvSpPr/>
            <p:nvPr/>
          </p:nvSpPr>
          <p:spPr>
            <a:xfrm rot="5400000">
              <a:off x="3817656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Pentagon 32">
              <a:extLst>
                <a:ext uri="{FF2B5EF4-FFF2-40B4-BE49-F238E27FC236}">
                  <a16:creationId xmlns:a16="http://schemas.microsoft.com/office/drawing/2014/main" xmlns="" id="{B6EEDEA9-DBB2-491D-B172-7FD9371C2DEA}"/>
                </a:ext>
              </a:extLst>
            </p:cNvPr>
            <p:cNvSpPr/>
            <p:nvPr/>
          </p:nvSpPr>
          <p:spPr>
            <a:xfrm rot="5400000">
              <a:off x="4818368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00FF"/>
                </a:gs>
                <a:gs pos="100000">
                  <a:srgbClr val="0033CC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TextBox 33">
              <a:extLst>
                <a:ext uri="{FF2B5EF4-FFF2-40B4-BE49-F238E27FC236}">
                  <a16:creationId xmlns:a16="http://schemas.microsoft.com/office/drawing/2014/main" xmlns="" id="{D55CA4BC-3A38-4855-AB00-7D1722391A52}"/>
                </a:ext>
              </a:extLst>
            </p:cNvPr>
            <p:cNvSpPr txBox="1"/>
            <p:nvPr/>
          </p:nvSpPr>
          <p:spPr>
            <a:xfrm>
              <a:off x="4758107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53" name="TextBox 34">
              <a:extLst>
                <a:ext uri="{FF2B5EF4-FFF2-40B4-BE49-F238E27FC236}">
                  <a16:creationId xmlns:a16="http://schemas.microsoft.com/office/drawing/2014/main" xmlns="" id="{DE8090B8-4606-4FC8-BFDA-A83A23275350}"/>
                </a:ext>
              </a:extLst>
            </p:cNvPr>
            <p:cNvSpPr txBox="1"/>
            <p:nvPr/>
          </p:nvSpPr>
          <p:spPr>
            <a:xfrm>
              <a:off x="4234280" y="2830776"/>
              <a:ext cx="1801848" cy="63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COLABORACIÓN</a:t>
              </a:r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 UPV-EHU</a:t>
              </a:r>
              <a:endParaRPr lang="en-US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4" name="Group 3">
            <a:extLst>
              <a:ext uri="{FF2B5EF4-FFF2-40B4-BE49-F238E27FC236}">
                <a16:creationId xmlns:a16="http://schemas.microsoft.com/office/drawing/2014/main" xmlns="" id="{C5EC85A9-EF55-4B10-AD50-02166D618D99}"/>
              </a:ext>
            </a:extLst>
          </p:cNvPr>
          <p:cNvGrpSpPr/>
          <p:nvPr/>
        </p:nvGrpSpPr>
        <p:grpSpPr>
          <a:xfrm>
            <a:off x="7823997" y="2041229"/>
            <a:ext cx="1217582" cy="2709488"/>
            <a:chOff x="6263055" y="1198275"/>
            <a:chExt cx="1671101" cy="3718704"/>
          </a:xfrm>
          <a:effectLst/>
        </p:grpSpPr>
        <p:sp>
          <p:nvSpPr>
            <p:cNvPr id="55" name="Rectangle: Top Corners Rounded 37">
              <a:extLst>
                <a:ext uri="{FF2B5EF4-FFF2-40B4-BE49-F238E27FC236}">
                  <a16:creationId xmlns:a16="http://schemas.microsoft.com/office/drawing/2014/main" xmlns="" id="{230E3CFB-1469-4CCB-8376-744CC703FC0D}"/>
                </a:ext>
              </a:extLst>
            </p:cNvPr>
            <p:cNvSpPr/>
            <p:nvPr/>
          </p:nvSpPr>
          <p:spPr>
            <a:xfrm>
              <a:off x="7298430" y="1200136"/>
              <a:ext cx="204398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Top Corners Rounded 38">
              <a:extLst>
                <a:ext uri="{FF2B5EF4-FFF2-40B4-BE49-F238E27FC236}">
                  <a16:creationId xmlns:a16="http://schemas.microsoft.com/office/drawing/2014/main" xmlns="" id="{F20F08E4-E82F-42BB-A160-9C3F306F8428}"/>
                </a:ext>
              </a:extLst>
            </p:cNvPr>
            <p:cNvSpPr/>
            <p:nvPr/>
          </p:nvSpPr>
          <p:spPr>
            <a:xfrm>
              <a:off x="6695924" y="1199803"/>
              <a:ext cx="324500" cy="11182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39">
              <a:extLst>
                <a:ext uri="{FF2B5EF4-FFF2-40B4-BE49-F238E27FC236}">
                  <a16:creationId xmlns:a16="http://schemas.microsoft.com/office/drawing/2014/main" xmlns="" id="{16ED4A74-E800-491E-9257-79AF0BDEF4F6}"/>
                </a:ext>
              </a:extLst>
            </p:cNvPr>
            <p:cNvSpPr/>
            <p:nvPr/>
          </p:nvSpPr>
          <p:spPr>
            <a:xfrm rot="5400000">
              <a:off x="6731475" y="1600459"/>
              <a:ext cx="734260" cy="448821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Arrow: Pentagon 40">
              <a:extLst>
                <a:ext uri="{FF2B5EF4-FFF2-40B4-BE49-F238E27FC236}">
                  <a16:creationId xmlns:a16="http://schemas.microsoft.com/office/drawing/2014/main" xmlns="" id="{7CBF43F6-97A3-4939-84C4-E86365D35167}"/>
                </a:ext>
              </a:extLst>
            </p:cNvPr>
            <p:cNvSpPr/>
            <p:nvPr/>
          </p:nvSpPr>
          <p:spPr>
            <a:xfrm rot="5400000">
              <a:off x="5633577" y="2616399"/>
              <a:ext cx="2930058" cy="1671101"/>
            </a:xfrm>
            <a:prstGeom prst="homePlate">
              <a:avLst/>
            </a:prstGeom>
            <a:gradFill flip="none" rotWithShape="1">
              <a:gsLst>
                <a:gs pos="0">
                  <a:srgbClr val="006666"/>
                </a:gs>
                <a:gs pos="47000">
                  <a:srgbClr val="008080"/>
                </a:gs>
                <a:gs pos="100000">
                  <a:srgbClr val="00CC99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row: Pentagon 41">
              <a:extLst>
                <a:ext uri="{FF2B5EF4-FFF2-40B4-BE49-F238E27FC236}">
                  <a16:creationId xmlns:a16="http://schemas.microsoft.com/office/drawing/2014/main" xmlns="" id="{5AC18390-5047-4DD6-9F8B-F289A15535FE}"/>
                </a:ext>
              </a:extLst>
            </p:cNvPr>
            <p:cNvSpPr/>
            <p:nvPr/>
          </p:nvSpPr>
          <p:spPr>
            <a:xfrm rot="5400000">
              <a:off x="5766764" y="2714007"/>
              <a:ext cx="2663687" cy="139147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row: Pentagon 42">
              <a:extLst>
                <a:ext uri="{FF2B5EF4-FFF2-40B4-BE49-F238E27FC236}">
                  <a16:creationId xmlns:a16="http://schemas.microsoft.com/office/drawing/2014/main" xmlns="" id="{EBD64462-9959-406F-B42B-187655890ED8}"/>
                </a:ext>
              </a:extLst>
            </p:cNvPr>
            <p:cNvSpPr/>
            <p:nvPr/>
          </p:nvSpPr>
          <p:spPr>
            <a:xfrm rot="5400000">
              <a:off x="6767476" y="1181736"/>
              <a:ext cx="662260" cy="696006"/>
            </a:xfrm>
            <a:prstGeom prst="homePlate">
              <a:avLst/>
            </a:prstGeom>
            <a:gradFill flip="none" rotWithShape="1">
              <a:gsLst>
                <a:gs pos="0">
                  <a:srgbClr val="006666"/>
                </a:gs>
                <a:gs pos="100000">
                  <a:srgbClr val="00CC9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43">
              <a:extLst>
                <a:ext uri="{FF2B5EF4-FFF2-40B4-BE49-F238E27FC236}">
                  <a16:creationId xmlns:a16="http://schemas.microsoft.com/office/drawing/2014/main" xmlns="" id="{EA2C9D57-9E69-40FD-B23C-5E73BFC9BFE1}"/>
                </a:ext>
              </a:extLst>
            </p:cNvPr>
            <p:cNvSpPr txBox="1"/>
            <p:nvPr/>
          </p:nvSpPr>
          <p:spPr>
            <a:xfrm>
              <a:off x="6707215" y="1198275"/>
              <a:ext cx="787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62" name="TextBox 44">
              <a:extLst>
                <a:ext uri="{FF2B5EF4-FFF2-40B4-BE49-F238E27FC236}">
                  <a16:creationId xmlns:a16="http://schemas.microsoft.com/office/drawing/2014/main" xmlns="" id="{150A8D97-AF05-4F43-AB89-477099967FB0}"/>
                </a:ext>
              </a:extLst>
            </p:cNvPr>
            <p:cNvSpPr txBox="1"/>
            <p:nvPr/>
          </p:nvSpPr>
          <p:spPr>
            <a:xfrm>
              <a:off x="6314134" y="2769465"/>
              <a:ext cx="1542130" cy="88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PRUEBA PRODUCTOS FINALES</a:t>
              </a:r>
              <a:endParaRPr lang="en-US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Oval 16">
            <a:extLst>
              <a:ext uri="{FF2B5EF4-FFF2-40B4-BE49-F238E27FC236}">
                <a16:creationId xmlns:a16="http://schemas.microsoft.com/office/drawing/2014/main" xmlns="" id="{99BD1CD8-C099-4B60-A01D-D323AAA77562}"/>
              </a:ext>
            </a:extLst>
          </p:cNvPr>
          <p:cNvSpPr/>
          <p:nvPr/>
        </p:nvSpPr>
        <p:spPr>
          <a:xfrm>
            <a:off x="2891563" y="5296557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67">
            <a:extLst>
              <a:ext uri="{FF2B5EF4-FFF2-40B4-BE49-F238E27FC236}">
                <a16:creationId xmlns:a16="http://schemas.microsoft.com/office/drawing/2014/main" xmlns="" id="{632F1A2C-45F2-43F0-ADF7-0F80D1890F0A}"/>
              </a:ext>
            </a:extLst>
          </p:cNvPr>
          <p:cNvSpPr/>
          <p:nvPr/>
        </p:nvSpPr>
        <p:spPr>
          <a:xfrm>
            <a:off x="4414779" y="5315128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68">
            <a:extLst>
              <a:ext uri="{FF2B5EF4-FFF2-40B4-BE49-F238E27FC236}">
                <a16:creationId xmlns:a16="http://schemas.microsoft.com/office/drawing/2014/main" xmlns="" id="{FE246AB4-FB0A-4CA7-9394-D5233148E3C5}"/>
              </a:ext>
            </a:extLst>
          </p:cNvPr>
          <p:cNvSpPr/>
          <p:nvPr/>
        </p:nvSpPr>
        <p:spPr>
          <a:xfrm>
            <a:off x="6022057" y="5315131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69">
            <a:extLst>
              <a:ext uri="{FF2B5EF4-FFF2-40B4-BE49-F238E27FC236}">
                <a16:creationId xmlns:a16="http://schemas.microsoft.com/office/drawing/2014/main" xmlns="" id="{98D17DB0-A96B-4ADC-B86A-4D29D4333B0A}"/>
              </a:ext>
            </a:extLst>
          </p:cNvPr>
          <p:cNvSpPr/>
          <p:nvPr/>
        </p:nvSpPr>
        <p:spPr>
          <a:xfrm>
            <a:off x="7629339" y="5324364"/>
            <a:ext cx="1420139" cy="387058"/>
          </a:xfrm>
          <a:prstGeom prst="ellipse">
            <a:avLst/>
          </a:prstGeom>
          <a:gradFill flip="none" rotWithShape="1">
            <a:gsLst>
              <a:gs pos="15000">
                <a:schemeClr val="tx1">
                  <a:alpha val="35000"/>
                </a:schemeClr>
              </a:gs>
              <a:gs pos="100000">
                <a:srgbClr val="4C4C4C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96C74C3-8B54-4A28-BDC0-7899553547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3" y="2139267"/>
            <a:ext cx="2475714" cy="330095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xmlns="" id="{FACF2AD4-48EF-4915-97F7-8DA4A00203A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07" y="2027387"/>
            <a:ext cx="2557159" cy="341523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8301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 Condensed" panose="020B0606020104020203" pitchFamily="34" charset="0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92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C:\Users\pmp9\Downloads\erakundearen izena-0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52" y="180169"/>
            <a:ext cx="1412724" cy="1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Laguntzailea/ Colabora:</a:t>
            </a:r>
          </a:p>
        </p:txBody>
      </p:sp>
      <p:sp>
        <p:nvSpPr>
          <p:cNvPr id="21" name="20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sng" dirty="0">
                <a:hlinkClick r:id="rId20"/>
              </a:rPr>
              <a:t>www.steam.eus</a:t>
            </a:r>
            <a:endParaRPr lang="es-ES" sz="20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AA34416-ADF1-41E5-9EFF-FD670393D5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53649" y="449951"/>
            <a:ext cx="1412724" cy="71956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A4BF04F9-9093-43F1-966F-29500FDF32D1}"/>
              </a:ext>
            </a:extLst>
          </p:cNvPr>
          <p:cNvSpPr/>
          <p:nvPr/>
        </p:nvSpPr>
        <p:spPr>
          <a:xfrm>
            <a:off x="205993" y="1240171"/>
            <a:ext cx="37412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COMUNICACIÓN</a:t>
            </a:r>
          </a:p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COLABORACIONES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5" name="TextBox 118">
            <a:extLst>
              <a:ext uri="{FF2B5EF4-FFF2-40B4-BE49-F238E27FC236}">
                <a16:creationId xmlns:a16="http://schemas.microsoft.com/office/drawing/2014/main" xmlns="" id="{032408E6-D954-42EA-85A0-673EBEC2C501}"/>
              </a:ext>
            </a:extLst>
          </p:cNvPr>
          <p:cNvSpPr txBox="1"/>
          <p:nvPr/>
        </p:nvSpPr>
        <p:spPr>
          <a:xfrm>
            <a:off x="4448650" y="3045002"/>
            <a:ext cx="24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5969"/>
                </a:solidFill>
                <a:latin typeface="Tw Cen MT" panose="020B0602020104020603" pitchFamily="34" charset="0"/>
              </a:rPr>
              <a:t>ZIENTZIA AZOKA. FUNDACION ELHUYAR</a:t>
            </a:r>
          </a:p>
        </p:txBody>
      </p:sp>
      <p:sp>
        <p:nvSpPr>
          <p:cNvPr id="169" name="TextBox 122">
            <a:extLst>
              <a:ext uri="{FF2B5EF4-FFF2-40B4-BE49-F238E27FC236}">
                <a16:creationId xmlns:a16="http://schemas.microsoft.com/office/drawing/2014/main" xmlns="" id="{CACBDC05-251D-4AB1-988C-B8B093C605D0}"/>
              </a:ext>
            </a:extLst>
          </p:cNvPr>
          <p:cNvSpPr txBox="1"/>
          <p:nvPr/>
        </p:nvSpPr>
        <p:spPr>
          <a:xfrm>
            <a:off x="7270402" y="3080885"/>
            <a:ext cx="213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3A1A4"/>
                </a:solidFill>
                <a:latin typeface="Tw Cen MT" panose="020B0602020104020603" pitchFamily="34" charset="0"/>
              </a:rPr>
              <a:t>FERIA STEAM SOMORROSTRO</a:t>
            </a:r>
          </a:p>
        </p:txBody>
      </p:sp>
      <p:sp>
        <p:nvSpPr>
          <p:cNvPr id="173" name="TextBox 126">
            <a:extLst>
              <a:ext uri="{FF2B5EF4-FFF2-40B4-BE49-F238E27FC236}">
                <a16:creationId xmlns:a16="http://schemas.microsoft.com/office/drawing/2014/main" xmlns="" id="{8E6F693A-0F35-4830-BCBF-7EDD39DDA779}"/>
              </a:ext>
            </a:extLst>
          </p:cNvPr>
          <p:cNvSpPr txBox="1"/>
          <p:nvPr/>
        </p:nvSpPr>
        <p:spPr>
          <a:xfrm>
            <a:off x="9972295" y="2993981"/>
            <a:ext cx="213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D7373"/>
                </a:solidFill>
                <a:latin typeface="Tw Cen MT" panose="020B0602020104020603" pitchFamily="34" charset="0"/>
              </a:rPr>
              <a:t>PRESENTACION PROYECTO </a:t>
            </a:r>
          </a:p>
          <a:p>
            <a:pPr algn="ctr"/>
            <a:r>
              <a:rPr lang="en-US" dirty="0">
                <a:solidFill>
                  <a:srgbClr val="5D7373"/>
                </a:solidFill>
                <a:latin typeface="Tw Cen MT" panose="020B0602020104020603" pitchFamily="34" charset="0"/>
              </a:rPr>
              <a:t>AYTO. MUSKIZ</a:t>
            </a:r>
          </a:p>
        </p:txBody>
      </p:sp>
      <p:pic>
        <p:nvPicPr>
          <p:cNvPr id="4" name="Gráfico 3" descr="Antena parabólica">
            <a:extLst>
              <a:ext uri="{FF2B5EF4-FFF2-40B4-BE49-F238E27FC236}">
                <a16:creationId xmlns:a16="http://schemas.microsoft.com/office/drawing/2014/main" xmlns="" id="{0839D5F7-B684-415B-9345-F8C8ED3B764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1615769" y="2559361"/>
            <a:ext cx="914400" cy="914400"/>
          </a:xfrm>
          <a:prstGeom prst="rect">
            <a:avLst/>
          </a:prstGeom>
        </p:spPr>
      </p:pic>
      <p:grpSp>
        <p:nvGrpSpPr>
          <p:cNvPr id="244" name="Grupo 243">
            <a:extLst>
              <a:ext uri="{FF2B5EF4-FFF2-40B4-BE49-F238E27FC236}">
                <a16:creationId xmlns:a16="http://schemas.microsoft.com/office/drawing/2014/main" xmlns="" id="{7DAC84DA-1BAC-4C03-A54D-C4D349B37626}"/>
              </a:ext>
            </a:extLst>
          </p:cNvPr>
          <p:cNvGrpSpPr/>
          <p:nvPr/>
        </p:nvGrpSpPr>
        <p:grpSpPr>
          <a:xfrm>
            <a:off x="9489577" y="1317159"/>
            <a:ext cx="2571241" cy="1607560"/>
            <a:chOff x="9489577" y="1317159"/>
            <a:chExt cx="2571241" cy="1607560"/>
          </a:xfrm>
        </p:grpSpPr>
        <p:sp>
          <p:nvSpPr>
            <p:cNvPr id="239" name="Rectángulo 238">
              <a:extLst>
                <a:ext uri="{FF2B5EF4-FFF2-40B4-BE49-F238E27FC236}">
                  <a16:creationId xmlns:a16="http://schemas.microsoft.com/office/drawing/2014/main" xmlns="" id="{26F87918-6FD0-47F2-B5AB-DB1C09A02669}"/>
                </a:ext>
              </a:extLst>
            </p:cNvPr>
            <p:cNvSpPr/>
            <p:nvPr/>
          </p:nvSpPr>
          <p:spPr>
            <a:xfrm>
              <a:off x="9832335" y="1469067"/>
              <a:ext cx="2228483" cy="1455652"/>
            </a:xfrm>
            <a:prstGeom prst="rect">
              <a:avLst/>
            </a:prstGeom>
            <a:solidFill>
              <a:srgbClr val="5D73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1D8D81B9-234A-4C2E-A0F9-BB981FD2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632" y="1632120"/>
              <a:ext cx="2092742" cy="1166489"/>
            </a:xfrm>
            <a:prstGeom prst="rect">
              <a:avLst/>
            </a:prstGeom>
          </p:spPr>
        </p:pic>
        <p:grpSp>
          <p:nvGrpSpPr>
            <p:cNvPr id="161" name="Group 114">
              <a:extLst>
                <a:ext uri="{FF2B5EF4-FFF2-40B4-BE49-F238E27FC236}">
                  <a16:creationId xmlns:a16="http://schemas.microsoft.com/office/drawing/2014/main" xmlns="" id="{DA93825E-7A3D-4ED4-B17A-5FC39B803BEB}"/>
                </a:ext>
              </a:extLst>
            </p:cNvPr>
            <p:cNvGrpSpPr/>
            <p:nvPr/>
          </p:nvGrpSpPr>
          <p:grpSpPr>
            <a:xfrm>
              <a:off x="9489577" y="1317159"/>
              <a:ext cx="534912" cy="437607"/>
              <a:chOff x="662610" y="2097354"/>
              <a:chExt cx="662608" cy="542074"/>
            </a:xfrm>
          </p:grpSpPr>
          <p:sp>
            <p:nvSpPr>
              <p:cNvPr id="162" name="Oval 115">
                <a:extLst>
                  <a:ext uri="{FF2B5EF4-FFF2-40B4-BE49-F238E27FC236}">
                    <a16:creationId xmlns:a16="http://schemas.microsoft.com/office/drawing/2014/main" xmlns="" id="{049902E9-6E54-4C61-BFB5-913D894DFAA8}"/>
                  </a:ext>
                </a:extLst>
              </p:cNvPr>
              <p:cNvSpPr/>
              <p:nvPr/>
            </p:nvSpPr>
            <p:spPr>
              <a:xfrm>
                <a:off x="739878" y="2131356"/>
                <a:ext cx="508072" cy="508072"/>
              </a:xfrm>
              <a:prstGeom prst="ellipse">
                <a:avLst/>
              </a:pr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TextBox 116">
                <a:extLst>
                  <a:ext uri="{FF2B5EF4-FFF2-40B4-BE49-F238E27FC236}">
                    <a16:creationId xmlns:a16="http://schemas.microsoft.com/office/drawing/2014/main" xmlns="" id="{D1383353-35CF-40AD-8B3D-19329F4F8B9A}"/>
                  </a:ext>
                </a:extLst>
              </p:cNvPr>
              <p:cNvSpPr txBox="1"/>
              <p:nvPr/>
            </p:nvSpPr>
            <p:spPr>
              <a:xfrm>
                <a:off x="662610" y="2097354"/>
                <a:ext cx="662608" cy="46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03</a:t>
                </a:r>
              </a:p>
            </p:txBody>
          </p:sp>
        </p:grpSp>
      </p:grpSp>
      <p:grpSp>
        <p:nvGrpSpPr>
          <p:cNvPr id="243" name="Grupo 242">
            <a:extLst>
              <a:ext uri="{FF2B5EF4-FFF2-40B4-BE49-F238E27FC236}">
                <a16:creationId xmlns:a16="http://schemas.microsoft.com/office/drawing/2014/main" xmlns="" id="{1F1365DB-E2D2-44D0-9FF3-43008EAD2526}"/>
              </a:ext>
            </a:extLst>
          </p:cNvPr>
          <p:cNvGrpSpPr/>
          <p:nvPr/>
        </p:nvGrpSpPr>
        <p:grpSpPr>
          <a:xfrm>
            <a:off x="6860673" y="1297328"/>
            <a:ext cx="2591510" cy="1629520"/>
            <a:chOff x="6860673" y="1297328"/>
            <a:chExt cx="2591510" cy="1629520"/>
          </a:xfrm>
        </p:grpSpPr>
        <p:sp>
          <p:nvSpPr>
            <p:cNvPr id="238" name="Rectángulo 237">
              <a:extLst>
                <a:ext uri="{FF2B5EF4-FFF2-40B4-BE49-F238E27FC236}">
                  <a16:creationId xmlns:a16="http://schemas.microsoft.com/office/drawing/2014/main" xmlns="" id="{1B4B4B6E-3183-4010-8958-593880B9759A}"/>
                </a:ext>
              </a:extLst>
            </p:cNvPr>
            <p:cNvSpPr/>
            <p:nvPr/>
          </p:nvSpPr>
          <p:spPr>
            <a:xfrm>
              <a:off x="7223700" y="1471196"/>
              <a:ext cx="2228483" cy="1455652"/>
            </a:xfrm>
            <a:prstGeom prst="rect">
              <a:avLst/>
            </a:prstGeom>
            <a:solidFill>
              <a:srgbClr val="00A0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8" name="Group 111">
              <a:extLst>
                <a:ext uri="{FF2B5EF4-FFF2-40B4-BE49-F238E27FC236}">
                  <a16:creationId xmlns:a16="http://schemas.microsoft.com/office/drawing/2014/main" xmlns="" id="{5BD107D5-C138-4A68-ABC3-1EB651229C96}"/>
                </a:ext>
              </a:extLst>
            </p:cNvPr>
            <p:cNvGrpSpPr/>
            <p:nvPr/>
          </p:nvGrpSpPr>
          <p:grpSpPr>
            <a:xfrm>
              <a:off x="6860673" y="1297328"/>
              <a:ext cx="534912" cy="434484"/>
              <a:chOff x="674051" y="2108796"/>
              <a:chExt cx="662608" cy="538206"/>
            </a:xfrm>
          </p:grpSpPr>
          <p:sp>
            <p:nvSpPr>
              <p:cNvPr id="159" name="Oval 112">
                <a:extLst>
                  <a:ext uri="{FF2B5EF4-FFF2-40B4-BE49-F238E27FC236}">
                    <a16:creationId xmlns:a16="http://schemas.microsoft.com/office/drawing/2014/main" xmlns="" id="{AB507783-96BC-43CD-AEA0-7655A07A991B}"/>
                  </a:ext>
                </a:extLst>
              </p:cNvPr>
              <p:cNvSpPr/>
              <p:nvPr/>
            </p:nvSpPr>
            <p:spPr>
              <a:xfrm>
                <a:off x="732304" y="2123782"/>
                <a:ext cx="523220" cy="52322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extBox 113">
                <a:extLst>
                  <a:ext uri="{FF2B5EF4-FFF2-40B4-BE49-F238E27FC236}">
                    <a16:creationId xmlns:a16="http://schemas.microsoft.com/office/drawing/2014/main" xmlns="" id="{2C19D619-0295-4CE4-979C-223BAF2FE76E}"/>
                  </a:ext>
                </a:extLst>
              </p:cNvPr>
              <p:cNvSpPr txBox="1"/>
              <p:nvPr/>
            </p:nvSpPr>
            <p:spPr>
              <a:xfrm>
                <a:off x="674051" y="2108796"/>
                <a:ext cx="662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02</a:t>
                </a:r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89D57314-F4E4-49E5-853A-141E758B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53" y="1532874"/>
              <a:ext cx="1990396" cy="1328037"/>
            </a:xfrm>
            <a:prstGeom prst="rect">
              <a:avLst/>
            </a:prstGeom>
          </p:spPr>
        </p:pic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xmlns="" id="{F393A217-8FEC-4D81-A006-CC3AB25F1A3A}"/>
              </a:ext>
            </a:extLst>
          </p:cNvPr>
          <p:cNvGrpSpPr/>
          <p:nvPr/>
        </p:nvGrpSpPr>
        <p:grpSpPr>
          <a:xfrm>
            <a:off x="4273563" y="1332544"/>
            <a:ext cx="2534541" cy="1594304"/>
            <a:chOff x="4273563" y="1332544"/>
            <a:chExt cx="2534541" cy="159430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3E578865-82E5-48F5-9DFE-ACAD070666B0}"/>
                </a:ext>
              </a:extLst>
            </p:cNvPr>
            <p:cNvSpPr/>
            <p:nvPr/>
          </p:nvSpPr>
          <p:spPr>
            <a:xfrm>
              <a:off x="4579621" y="1471196"/>
              <a:ext cx="2228483" cy="1455652"/>
            </a:xfrm>
            <a:prstGeom prst="rect">
              <a:avLst/>
            </a:prstGeom>
            <a:solidFill>
              <a:srgbClr val="FF59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55" name="Group 108">
              <a:extLst>
                <a:ext uri="{FF2B5EF4-FFF2-40B4-BE49-F238E27FC236}">
                  <a16:creationId xmlns:a16="http://schemas.microsoft.com/office/drawing/2014/main" xmlns="" id="{C6D9DE7D-E59A-4879-A4A7-08CD1A5880DA}"/>
                </a:ext>
              </a:extLst>
            </p:cNvPr>
            <p:cNvGrpSpPr/>
            <p:nvPr/>
          </p:nvGrpSpPr>
          <p:grpSpPr>
            <a:xfrm>
              <a:off x="4273563" y="1332544"/>
              <a:ext cx="534912" cy="434484"/>
              <a:chOff x="668600" y="2108796"/>
              <a:chExt cx="662608" cy="538206"/>
            </a:xfrm>
          </p:grpSpPr>
          <p:sp>
            <p:nvSpPr>
              <p:cNvPr id="156" name="Oval 109">
                <a:extLst>
                  <a:ext uri="{FF2B5EF4-FFF2-40B4-BE49-F238E27FC236}">
                    <a16:creationId xmlns:a16="http://schemas.microsoft.com/office/drawing/2014/main" xmlns="" id="{446541D5-CBA9-4EB6-9924-1D2423FD203A}"/>
                  </a:ext>
                </a:extLst>
              </p:cNvPr>
              <p:cNvSpPr/>
              <p:nvPr/>
            </p:nvSpPr>
            <p:spPr>
              <a:xfrm>
                <a:off x="732304" y="2123782"/>
                <a:ext cx="523220" cy="523220"/>
              </a:xfrm>
              <a:prstGeom prst="ellipse">
                <a:avLst/>
              </a:prstGeom>
              <a:solidFill>
                <a:srgbClr val="FF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TextBox 110">
                <a:extLst>
                  <a:ext uri="{FF2B5EF4-FFF2-40B4-BE49-F238E27FC236}">
                    <a16:creationId xmlns:a16="http://schemas.microsoft.com/office/drawing/2014/main" xmlns="" id="{B0C92BC6-4692-49C4-82F7-66D4889B1609}"/>
                  </a:ext>
                </a:extLst>
              </p:cNvPr>
              <p:cNvSpPr txBox="1"/>
              <p:nvPr/>
            </p:nvSpPr>
            <p:spPr>
              <a:xfrm>
                <a:off x="668600" y="2108796"/>
                <a:ext cx="6626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01</a:t>
                </a:r>
              </a:p>
            </p:txBody>
          </p:sp>
        </p:grpSp>
        <p:pic>
          <p:nvPicPr>
            <p:cNvPr id="241" name="Imagen 240">
              <a:extLst>
                <a:ext uri="{FF2B5EF4-FFF2-40B4-BE49-F238E27FC236}">
                  <a16:creationId xmlns:a16="http://schemas.microsoft.com/office/drawing/2014/main" xmlns="" id="{9875E9AA-FB93-434D-8732-D71826F84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78" y="1561736"/>
              <a:ext cx="1973348" cy="1316662"/>
            </a:xfrm>
            <a:prstGeom prst="rect">
              <a:avLst/>
            </a:prstGeom>
          </p:spPr>
        </p:pic>
      </p:grpSp>
      <p:sp>
        <p:nvSpPr>
          <p:cNvPr id="246" name="TextBox 118">
            <a:extLst>
              <a:ext uri="{FF2B5EF4-FFF2-40B4-BE49-F238E27FC236}">
                <a16:creationId xmlns:a16="http://schemas.microsoft.com/office/drawing/2014/main" xmlns="" id="{2C4A1380-4E0A-4B7E-9B03-A08DEABB4285}"/>
              </a:ext>
            </a:extLst>
          </p:cNvPr>
          <p:cNvSpPr txBox="1"/>
          <p:nvPr/>
        </p:nvSpPr>
        <p:spPr>
          <a:xfrm>
            <a:off x="730827" y="5794478"/>
            <a:ext cx="247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5969"/>
                </a:solidFill>
                <a:latin typeface="Tw Cen MT" panose="020B0602020104020603" pitchFamily="34" charset="0"/>
              </a:rPr>
              <a:t>CONCURSO </a:t>
            </a:r>
          </a:p>
          <a:p>
            <a:pPr algn="ctr"/>
            <a:r>
              <a:rPr lang="en-US" dirty="0">
                <a:solidFill>
                  <a:srgbClr val="FF5969"/>
                </a:solidFill>
                <a:latin typeface="Tw Cen MT" panose="020B0602020104020603" pitchFamily="34" charset="0"/>
              </a:rPr>
              <a:t>“HAU DA GREEN”</a:t>
            </a:r>
          </a:p>
        </p:txBody>
      </p:sp>
      <p:sp>
        <p:nvSpPr>
          <p:cNvPr id="247" name="TextBox 122">
            <a:extLst>
              <a:ext uri="{FF2B5EF4-FFF2-40B4-BE49-F238E27FC236}">
                <a16:creationId xmlns:a16="http://schemas.microsoft.com/office/drawing/2014/main" xmlns="" id="{F6A92D38-AD0E-4E43-B404-1839753A9F57}"/>
              </a:ext>
            </a:extLst>
          </p:cNvPr>
          <p:cNvSpPr txBox="1"/>
          <p:nvPr/>
        </p:nvSpPr>
        <p:spPr>
          <a:xfrm>
            <a:off x="3552579" y="5830361"/>
            <a:ext cx="213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3A1A4"/>
                </a:solidFill>
                <a:latin typeface="Tw Cen MT" panose="020B0602020104020603" pitchFamily="34" charset="0"/>
              </a:rPr>
              <a:t>CANAL INSTAGRAM (LAS 4R)</a:t>
            </a:r>
          </a:p>
        </p:txBody>
      </p:sp>
      <p:sp>
        <p:nvSpPr>
          <p:cNvPr id="248" name="TextBox 126">
            <a:extLst>
              <a:ext uri="{FF2B5EF4-FFF2-40B4-BE49-F238E27FC236}">
                <a16:creationId xmlns:a16="http://schemas.microsoft.com/office/drawing/2014/main" xmlns="" id="{AB720BF7-616B-408D-B01C-4A30C9E3C6C8}"/>
              </a:ext>
            </a:extLst>
          </p:cNvPr>
          <p:cNvSpPr txBox="1"/>
          <p:nvPr/>
        </p:nvSpPr>
        <p:spPr>
          <a:xfrm>
            <a:off x="6114512" y="5739107"/>
            <a:ext cx="2344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D7373"/>
                </a:solidFill>
                <a:latin typeface="Tw Cen MT" panose="020B0602020104020603" pitchFamily="34" charset="0"/>
              </a:rPr>
              <a:t>COLABORACION CICLOS FORMATIVOS CENTRO</a:t>
            </a:r>
          </a:p>
        </p:txBody>
      </p:sp>
      <p:grpSp>
        <p:nvGrpSpPr>
          <p:cNvPr id="249" name="Grupo 248">
            <a:extLst>
              <a:ext uri="{FF2B5EF4-FFF2-40B4-BE49-F238E27FC236}">
                <a16:creationId xmlns:a16="http://schemas.microsoft.com/office/drawing/2014/main" xmlns="" id="{349A83E3-B75F-4A45-823E-56B1F66D6608}"/>
              </a:ext>
            </a:extLst>
          </p:cNvPr>
          <p:cNvGrpSpPr/>
          <p:nvPr/>
        </p:nvGrpSpPr>
        <p:grpSpPr>
          <a:xfrm>
            <a:off x="5771754" y="4066636"/>
            <a:ext cx="2571241" cy="1607559"/>
            <a:chOff x="9489577" y="1317160"/>
            <a:chExt cx="2571241" cy="1607559"/>
          </a:xfrm>
        </p:grpSpPr>
        <p:sp>
          <p:nvSpPr>
            <p:cNvPr id="250" name="Rectángulo 249">
              <a:extLst>
                <a:ext uri="{FF2B5EF4-FFF2-40B4-BE49-F238E27FC236}">
                  <a16:creationId xmlns:a16="http://schemas.microsoft.com/office/drawing/2014/main" xmlns="" id="{C7E0CBF9-FBFF-444A-BFC0-12BAB5D5574A}"/>
                </a:ext>
              </a:extLst>
            </p:cNvPr>
            <p:cNvSpPr/>
            <p:nvPr/>
          </p:nvSpPr>
          <p:spPr>
            <a:xfrm>
              <a:off x="9832335" y="1469067"/>
              <a:ext cx="2228483" cy="1455652"/>
            </a:xfrm>
            <a:prstGeom prst="rect">
              <a:avLst/>
            </a:prstGeom>
            <a:solidFill>
              <a:srgbClr val="5D73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51" name="Imagen 250">
              <a:extLst>
                <a:ext uri="{FF2B5EF4-FFF2-40B4-BE49-F238E27FC236}">
                  <a16:creationId xmlns:a16="http://schemas.microsoft.com/office/drawing/2014/main" xmlns="" id="{08B51204-E290-48A8-BF32-D1A8A0F51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5470" y="1632120"/>
              <a:ext cx="1907066" cy="1166489"/>
            </a:xfrm>
            <a:prstGeom prst="rect">
              <a:avLst/>
            </a:prstGeom>
          </p:spPr>
        </p:pic>
        <p:grpSp>
          <p:nvGrpSpPr>
            <p:cNvPr id="252" name="Group 114">
              <a:extLst>
                <a:ext uri="{FF2B5EF4-FFF2-40B4-BE49-F238E27FC236}">
                  <a16:creationId xmlns:a16="http://schemas.microsoft.com/office/drawing/2014/main" xmlns="" id="{B1A261A8-5576-43A7-A05D-45E93E2B19DA}"/>
                </a:ext>
              </a:extLst>
            </p:cNvPr>
            <p:cNvGrpSpPr/>
            <p:nvPr/>
          </p:nvGrpSpPr>
          <p:grpSpPr>
            <a:xfrm>
              <a:off x="9489577" y="1317160"/>
              <a:ext cx="534912" cy="461665"/>
              <a:chOff x="662610" y="2097354"/>
              <a:chExt cx="662608" cy="571875"/>
            </a:xfrm>
          </p:grpSpPr>
          <p:sp>
            <p:nvSpPr>
              <p:cNvPr id="253" name="Oval 115">
                <a:extLst>
                  <a:ext uri="{FF2B5EF4-FFF2-40B4-BE49-F238E27FC236}">
                    <a16:creationId xmlns:a16="http://schemas.microsoft.com/office/drawing/2014/main" xmlns="" id="{045C5D7B-2E41-4A87-833A-042EF4C3AD08}"/>
                  </a:ext>
                </a:extLst>
              </p:cNvPr>
              <p:cNvSpPr/>
              <p:nvPr/>
            </p:nvSpPr>
            <p:spPr>
              <a:xfrm>
                <a:off x="739878" y="2131356"/>
                <a:ext cx="508072" cy="508072"/>
              </a:xfrm>
              <a:prstGeom prst="ellipse">
                <a:avLst/>
              </a:prstGeom>
              <a:solidFill>
                <a:srgbClr val="5D73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TextBox 116">
                <a:extLst>
                  <a:ext uri="{FF2B5EF4-FFF2-40B4-BE49-F238E27FC236}">
                    <a16:creationId xmlns:a16="http://schemas.microsoft.com/office/drawing/2014/main" xmlns="" id="{6AB4CCC0-50C7-4543-BDC7-2FCDAC0FA416}"/>
                  </a:ext>
                </a:extLst>
              </p:cNvPr>
              <p:cNvSpPr txBox="1"/>
              <p:nvPr/>
            </p:nvSpPr>
            <p:spPr>
              <a:xfrm>
                <a:off x="662610" y="2097354"/>
                <a:ext cx="662608" cy="571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06</a:t>
                </a:r>
              </a:p>
            </p:txBody>
          </p:sp>
        </p:grpSp>
      </p:grpSp>
      <p:grpSp>
        <p:nvGrpSpPr>
          <p:cNvPr id="255" name="Grupo 254">
            <a:extLst>
              <a:ext uri="{FF2B5EF4-FFF2-40B4-BE49-F238E27FC236}">
                <a16:creationId xmlns:a16="http://schemas.microsoft.com/office/drawing/2014/main" xmlns="" id="{28BFA505-713C-4DCD-81EB-A20ACBAE8018}"/>
              </a:ext>
            </a:extLst>
          </p:cNvPr>
          <p:cNvGrpSpPr/>
          <p:nvPr/>
        </p:nvGrpSpPr>
        <p:grpSpPr>
          <a:xfrm>
            <a:off x="3142850" y="4046803"/>
            <a:ext cx="2591510" cy="1629521"/>
            <a:chOff x="6860673" y="1297327"/>
            <a:chExt cx="2591510" cy="1629521"/>
          </a:xfrm>
        </p:grpSpPr>
        <p:sp>
          <p:nvSpPr>
            <p:cNvPr id="256" name="Rectángulo 255">
              <a:extLst>
                <a:ext uri="{FF2B5EF4-FFF2-40B4-BE49-F238E27FC236}">
                  <a16:creationId xmlns:a16="http://schemas.microsoft.com/office/drawing/2014/main" xmlns="" id="{2970259B-6DAA-4DDB-AA83-7E7CF4287221}"/>
                </a:ext>
              </a:extLst>
            </p:cNvPr>
            <p:cNvSpPr/>
            <p:nvPr/>
          </p:nvSpPr>
          <p:spPr>
            <a:xfrm>
              <a:off x="7223700" y="1471196"/>
              <a:ext cx="2228483" cy="1455652"/>
            </a:xfrm>
            <a:prstGeom prst="rect">
              <a:avLst/>
            </a:prstGeom>
            <a:solidFill>
              <a:srgbClr val="00A0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57" name="Group 111">
              <a:extLst>
                <a:ext uri="{FF2B5EF4-FFF2-40B4-BE49-F238E27FC236}">
                  <a16:creationId xmlns:a16="http://schemas.microsoft.com/office/drawing/2014/main" xmlns="" id="{8D5AD79B-D84E-4DAC-8792-E00851E5843E}"/>
                </a:ext>
              </a:extLst>
            </p:cNvPr>
            <p:cNvGrpSpPr/>
            <p:nvPr/>
          </p:nvGrpSpPr>
          <p:grpSpPr>
            <a:xfrm>
              <a:off x="6860673" y="1297327"/>
              <a:ext cx="534912" cy="461665"/>
              <a:chOff x="674051" y="2108796"/>
              <a:chExt cx="662608" cy="571876"/>
            </a:xfrm>
          </p:grpSpPr>
          <p:sp>
            <p:nvSpPr>
              <p:cNvPr id="259" name="Oval 112">
                <a:extLst>
                  <a:ext uri="{FF2B5EF4-FFF2-40B4-BE49-F238E27FC236}">
                    <a16:creationId xmlns:a16="http://schemas.microsoft.com/office/drawing/2014/main" xmlns="" id="{08CCDA86-8DBD-4BBD-A909-8715F3046DAA}"/>
                  </a:ext>
                </a:extLst>
              </p:cNvPr>
              <p:cNvSpPr/>
              <p:nvPr/>
            </p:nvSpPr>
            <p:spPr>
              <a:xfrm>
                <a:off x="732304" y="2123782"/>
                <a:ext cx="523220" cy="523220"/>
              </a:xfrm>
              <a:prstGeom prst="ellipse">
                <a:avLst/>
              </a:prstGeom>
              <a:solidFill>
                <a:srgbClr val="03A1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TextBox 113">
                <a:extLst>
                  <a:ext uri="{FF2B5EF4-FFF2-40B4-BE49-F238E27FC236}">
                    <a16:creationId xmlns:a16="http://schemas.microsoft.com/office/drawing/2014/main" xmlns="" id="{A01A5862-1633-40FB-91EE-6E6513C41C2B}"/>
                  </a:ext>
                </a:extLst>
              </p:cNvPr>
              <p:cNvSpPr txBox="1"/>
              <p:nvPr/>
            </p:nvSpPr>
            <p:spPr>
              <a:xfrm>
                <a:off x="674051" y="2108796"/>
                <a:ext cx="662608" cy="571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05</a:t>
                </a:r>
              </a:p>
            </p:txBody>
          </p:sp>
        </p:grpSp>
        <p:pic>
          <p:nvPicPr>
            <p:cNvPr id="258" name="Imagen 257">
              <a:extLst>
                <a:ext uri="{FF2B5EF4-FFF2-40B4-BE49-F238E27FC236}">
                  <a16:creationId xmlns:a16="http://schemas.microsoft.com/office/drawing/2014/main" xmlns="" id="{9E10016C-F5EC-49DF-B067-8FE5C0B28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085" y="1532874"/>
              <a:ext cx="1961932" cy="1328037"/>
            </a:xfrm>
            <a:prstGeom prst="rect">
              <a:avLst/>
            </a:prstGeom>
          </p:spPr>
        </p:pic>
      </p:grpSp>
      <p:grpSp>
        <p:nvGrpSpPr>
          <p:cNvPr id="261" name="Grupo 260">
            <a:extLst>
              <a:ext uri="{FF2B5EF4-FFF2-40B4-BE49-F238E27FC236}">
                <a16:creationId xmlns:a16="http://schemas.microsoft.com/office/drawing/2014/main" xmlns="" id="{B9562266-E067-4E23-B62F-098DDE5C7324}"/>
              </a:ext>
            </a:extLst>
          </p:cNvPr>
          <p:cNvGrpSpPr/>
          <p:nvPr/>
        </p:nvGrpSpPr>
        <p:grpSpPr>
          <a:xfrm>
            <a:off x="555740" y="4082019"/>
            <a:ext cx="2534541" cy="1594305"/>
            <a:chOff x="4273563" y="1332543"/>
            <a:chExt cx="2534541" cy="1594305"/>
          </a:xfrm>
        </p:grpSpPr>
        <p:sp>
          <p:nvSpPr>
            <p:cNvPr id="262" name="Rectángulo 261">
              <a:extLst>
                <a:ext uri="{FF2B5EF4-FFF2-40B4-BE49-F238E27FC236}">
                  <a16:creationId xmlns:a16="http://schemas.microsoft.com/office/drawing/2014/main" xmlns="" id="{D505AA4B-DD3E-4FF1-9D91-6D05633FA58D}"/>
                </a:ext>
              </a:extLst>
            </p:cNvPr>
            <p:cNvSpPr/>
            <p:nvPr/>
          </p:nvSpPr>
          <p:spPr>
            <a:xfrm>
              <a:off x="4579621" y="1471196"/>
              <a:ext cx="2228483" cy="1455652"/>
            </a:xfrm>
            <a:prstGeom prst="rect">
              <a:avLst/>
            </a:prstGeom>
            <a:solidFill>
              <a:srgbClr val="FF596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3" name="Group 108">
              <a:extLst>
                <a:ext uri="{FF2B5EF4-FFF2-40B4-BE49-F238E27FC236}">
                  <a16:creationId xmlns:a16="http://schemas.microsoft.com/office/drawing/2014/main" xmlns="" id="{D931A56C-E4B0-403F-8B2B-DD01A700A66E}"/>
                </a:ext>
              </a:extLst>
            </p:cNvPr>
            <p:cNvGrpSpPr/>
            <p:nvPr/>
          </p:nvGrpSpPr>
          <p:grpSpPr>
            <a:xfrm>
              <a:off x="4273563" y="1332543"/>
              <a:ext cx="534912" cy="461665"/>
              <a:chOff x="668600" y="2108796"/>
              <a:chExt cx="662608" cy="571876"/>
            </a:xfrm>
          </p:grpSpPr>
          <p:sp>
            <p:nvSpPr>
              <p:cNvPr id="265" name="Oval 109">
                <a:extLst>
                  <a:ext uri="{FF2B5EF4-FFF2-40B4-BE49-F238E27FC236}">
                    <a16:creationId xmlns:a16="http://schemas.microsoft.com/office/drawing/2014/main" xmlns="" id="{D2DF57B0-7D5E-464D-AE6D-05028C0DBB47}"/>
                  </a:ext>
                </a:extLst>
              </p:cNvPr>
              <p:cNvSpPr/>
              <p:nvPr/>
            </p:nvSpPr>
            <p:spPr>
              <a:xfrm>
                <a:off x="732304" y="2123782"/>
                <a:ext cx="523220" cy="523220"/>
              </a:xfrm>
              <a:prstGeom prst="ellipse">
                <a:avLst/>
              </a:prstGeom>
              <a:solidFill>
                <a:srgbClr val="FF5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TextBox 110">
                <a:extLst>
                  <a:ext uri="{FF2B5EF4-FFF2-40B4-BE49-F238E27FC236}">
                    <a16:creationId xmlns:a16="http://schemas.microsoft.com/office/drawing/2014/main" xmlns="" id="{899CAF6D-EABE-4FAE-80BB-8EC22F5C0E5E}"/>
                  </a:ext>
                </a:extLst>
              </p:cNvPr>
              <p:cNvSpPr txBox="1"/>
              <p:nvPr/>
            </p:nvSpPr>
            <p:spPr>
              <a:xfrm>
                <a:off x="668600" y="2108796"/>
                <a:ext cx="662608" cy="571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04</a:t>
                </a:r>
              </a:p>
            </p:txBody>
          </p:sp>
        </p:grpSp>
        <p:pic>
          <p:nvPicPr>
            <p:cNvPr id="264" name="Imagen 263">
              <a:extLst>
                <a:ext uri="{FF2B5EF4-FFF2-40B4-BE49-F238E27FC236}">
                  <a16:creationId xmlns:a16="http://schemas.microsoft.com/office/drawing/2014/main" xmlns="" id="{B88628FC-1527-47FE-9FD4-17531955B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78" y="1562284"/>
              <a:ext cx="1973348" cy="1315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56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9" grpId="0"/>
      <p:bldP spid="173" grpId="0"/>
      <p:bldP spid="246" grpId="0"/>
      <p:bldP spid="247" grpId="0"/>
      <p:bldP spid="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" y="10275"/>
            <a:ext cx="12147030" cy="683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6">
            <a:extLst>
              <a:ext uri="{FF2B5EF4-FFF2-40B4-BE49-F238E27FC236}">
                <a16:creationId xmlns:a16="http://schemas.microsoft.com/office/drawing/2014/main" xmlns="" id="{C3944A7E-565E-4862-B1F3-FF0342A9FE61}"/>
              </a:ext>
            </a:extLst>
          </p:cNvPr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2"/>
            </p:custDataLst>
          </p:nvPr>
        </p:nvSpPr>
        <p:spPr>
          <a:xfrm>
            <a:off x="949474" y="447057"/>
            <a:ext cx="6858000" cy="301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STEAM EUSKADI TOPAKETAK</a:t>
            </a:r>
          </a:p>
        </p:txBody>
      </p:sp>
      <p:pic>
        <p:nvPicPr>
          <p:cNvPr id="18" name="Picture 7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92" y="6069678"/>
            <a:ext cx="690382" cy="5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Estimados/as miembros de la comunidad educativa, Ante la progresión del  Coronavirus COVID-19 en todo el territorio de la C.A.E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1" y="6155101"/>
            <a:ext cx="2496298" cy="5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>
            <a:grpSpLocks noGrp="1" noSelect="1" noRot="1" noMove="1" noResize="1"/>
          </p:cNvGrpSpPr>
          <p:nvPr>
            <p:custDataLst>
              <p:tags r:id="rId5"/>
            </p:custDataLst>
          </p:nvPr>
        </p:nvGrpSpPr>
        <p:grpSpPr>
          <a:xfrm>
            <a:off x="10719770" y="6057309"/>
            <a:ext cx="1335671" cy="519564"/>
            <a:chOff x="10293384" y="5850288"/>
            <a:chExt cx="1933726" cy="752200"/>
          </a:xfrm>
        </p:grpSpPr>
        <p:pic>
          <p:nvPicPr>
            <p:cNvPr id="17" name="Picture 5" descr="\\PMP-DC\diseño\Itsaso\innobasque\EVENTO MANUMIX\descarga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4394" y="6097396"/>
              <a:ext cx="1227654" cy="5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0293384" y="5850288"/>
              <a:ext cx="1933726" cy="24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Laguntzailea/ Colabora:</a:t>
              </a:r>
            </a:p>
          </p:txBody>
        </p:sp>
      </p:grpSp>
      <p:pic>
        <p:nvPicPr>
          <p:cNvPr id="12" name="Picture 2" descr="C:\Users\pmp9\Downloads\erakundearen izena-03.jpg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40" y="100026"/>
            <a:ext cx="1519535" cy="11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7"/>
            </p:custDataLst>
          </p:nvPr>
        </p:nvSpPr>
        <p:spPr>
          <a:xfrm>
            <a:off x="9040483" y="10275"/>
            <a:ext cx="2347122" cy="1507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2" descr="C:\Users\pmp9\Downloads\erakundearen izena-0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352" y="180169"/>
            <a:ext cx="1412724" cy="10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8"/>
            </p:custDataLst>
          </p:nvPr>
        </p:nvSpPr>
        <p:spPr>
          <a:xfrm>
            <a:off x="10790823" y="6035140"/>
            <a:ext cx="730616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/>
          <p:cNvSpPr txBox="1"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9"/>
            </p:custDataLst>
          </p:nvPr>
        </p:nvSpPr>
        <p:spPr>
          <a:xfrm>
            <a:off x="10719143" y="6016106"/>
            <a:ext cx="1402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Laguntzailea/ Colabora:</a:t>
            </a:r>
          </a:p>
        </p:txBody>
      </p:sp>
      <p:sp>
        <p:nvSpPr>
          <p:cNvPr id="21" name="20 Rectángulo"/>
          <p:cNvSpPr>
            <a:spLocks noGrp="1" noSelect="1" noRot="1" noMove="1" noResize="1" noEditPoints="1" noAdjustHandles="1" noChangeArrowheads="1" noChangeShapeType="1" noTextEdit="1"/>
          </p:cNvSpPr>
          <p:nvPr>
            <p:custDataLst>
              <p:tags r:id="rId10"/>
            </p:custDataLst>
          </p:nvPr>
        </p:nvSpPr>
        <p:spPr>
          <a:xfrm>
            <a:off x="6682154" y="5824452"/>
            <a:ext cx="5439069" cy="83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" descr="steam euskadi – Larraioz Elektronika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84" y="6158230"/>
            <a:ext cx="805405" cy="58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0106418" y="6333590"/>
            <a:ext cx="209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0"/>
              </a:rPr>
              <a:t>www.steam.eus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EAA34416-ADF1-41E5-9EFF-FD670393D5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53649" y="449951"/>
            <a:ext cx="1412724" cy="71956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7626BD49-2C4C-4DEA-9EF1-20D9FE2B15C5}"/>
              </a:ext>
            </a:extLst>
          </p:cNvPr>
          <p:cNvSpPr/>
          <p:nvPr/>
        </p:nvSpPr>
        <p:spPr>
          <a:xfrm>
            <a:off x="205011" y="1248858"/>
            <a:ext cx="7851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INTEGRACIÓN PERSPECTIVA DE GÉNERO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Oval 62">
            <a:extLst>
              <a:ext uri="{FF2B5EF4-FFF2-40B4-BE49-F238E27FC236}">
                <a16:creationId xmlns:a16="http://schemas.microsoft.com/office/drawing/2014/main" xmlns="" id="{8FA62752-35AF-466A-A4F7-C69164DDCF7C}"/>
              </a:ext>
            </a:extLst>
          </p:cNvPr>
          <p:cNvSpPr/>
          <p:nvPr/>
        </p:nvSpPr>
        <p:spPr>
          <a:xfrm>
            <a:off x="8400812" y="2275140"/>
            <a:ext cx="3271234" cy="327123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4000"/>
                </a:schemeClr>
              </a:gs>
              <a:gs pos="57000">
                <a:schemeClr val="bg1">
                  <a:lumMod val="85000"/>
                  <a:alpha val="55000"/>
                </a:schemeClr>
              </a:gs>
              <a:gs pos="100000">
                <a:schemeClr val="bg1">
                  <a:lumMod val="65000"/>
                  <a:alpha val="48000"/>
                </a:schemeClr>
              </a:gs>
            </a:gsLst>
            <a:lin ang="2700000" scaled="1"/>
          </a:gradFill>
          <a:ln w="38100">
            <a:gradFill>
              <a:gsLst>
                <a:gs pos="79101">
                  <a:schemeClr val="tx1"/>
                </a:gs>
                <a:gs pos="62747">
                  <a:schemeClr val="bg1"/>
                </a:gs>
                <a:gs pos="40869">
                  <a:schemeClr val="tx1"/>
                </a:gs>
                <a:gs pos="17300">
                  <a:schemeClr val="bg1"/>
                </a:gs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63">
            <a:extLst>
              <a:ext uri="{FF2B5EF4-FFF2-40B4-BE49-F238E27FC236}">
                <a16:creationId xmlns:a16="http://schemas.microsoft.com/office/drawing/2014/main" xmlns="" id="{0CF9727C-E11C-4EBB-B5C6-4E31BFBB0197}"/>
              </a:ext>
            </a:extLst>
          </p:cNvPr>
          <p:cNvSpPr/>
          <p:nvPr/>
        </p:nvSpPr>
        <p:spPr>
          <a:xfrm>
            <a:off x="8874110" y="2748438"/>
            <a:ext cx="2324637" cy="2324637"/>
          </a:xfrm>
          <a:prstGeom prst="ellipse">
            <a:avLst/>
          </a:prstGeom>
          <a:gradFill>
            <a:gsLst>
              <a:gs pos="0">
                <a:srgbClr val="00CCFF"/>
              </a:gs>
              <a:gs pos="47000">
                <a:srgbClr val="0066CC"/>
              </a:gs>
              <a:gs pos="100000">
                <a:srgbClr val="000099"/>
              </a:gs>
            </a:gsLst>
            <a:lin ang="2700000" scaled="1"/>
          </a:gra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64">
            <a:extLst>
              <a:ext uri="{FF2B5EF4-FFF2-40B4-BE49-F238E27FC236}">
                <a16:creationId xmlns:a16="http://schemas.microsoft.com/office/drawing/2014/main" xmlns="" id="{611FABC5-C188-4E1F-B1F1-FA1D5088FEBE}"/>
              </a:ext>
            </a:extLst>
          </p:cNvPr>
          <p:cNvSpPr/>
          <p:nvPr/>
        </p:nvSpPr>
        <p:spPr>
          <a:xfrm rot="12993344">
            <a:off x="9096144" y="2978902"/>
            <a:ext cx="426198" cy="637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7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65">
            <a:extLst>
              <a:ext uri="{FF2B5EF4-FFF2-40B4-BE49-F238E27FC236}">
                <a16:creationId xmlns:a16="http://schemas.microsoft.com/office/drawing/2014/main" xmlns="" id="{AE3358D4-0698-471E-8D92-A2C352D79A75}"/>
              </a:ext>
            </a:extLst>
          </p:cNvPr>
          <p:cNvSpPr/>
          <p:nvPr/>
        </p:nvSpPr>
        <p:spPr>
          <a:xfrm>
            <a:off x="8730654" y="5546374"/>
            <a:ext cx="2819400" cy="269383"/>
          </a:xfrm>
          <a:prstGeom prst="ellipse">
            <a:avLst/>
          </a:prstGeom>
          <a:gradFill flip="none" rotWithShape="1">
            <a:gsLst>
              <a:gs pos="3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70">
            <a:extLst>
              <a:ext uri="{FF2B5EF4-FFF2-40B4-BE49-F238E27FC236}">
                <a16:creationId xmlns:a16="http://schemas.microsoft.com/office/drawing/2014/main" xmlns="" id="{BC9D85D9-79F5-4957-9F15-431CDB60F4D8}"/>
              </a:ext>
            </a:extLst>
          </p:cNvPr>
          <p:cNvSpPr txBox="1"/>
          <p:nvPr/>
        </p:nvSpPr>
        <p:spPr>
          <a:xfrm>
            <a:off x="9022217" y="3588425"/>
            <a:ext cx="217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 spc="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 IMÁGENES NO SEXISTAS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D7BCE2DD-2F8D-4D11-970F-DEF7DDA4467A}"/>
              </a:ext>
            </a:extLst>
          </p:cNvPr>
          <p:cNvGrpSpPr/>
          <p:nvPr/>
        </p:nvGrpSpPr>
        <p:grpSpPr>
          <a:xfrm>
            <a:off x="887063" y="2275140"/>
            <a:ext cx="3271234" cy="3540617"/>
            <a:chOff x="887063" y="2275140"/>
            <a:chExt cx="3271234" cy="3540617"/>
          </a:xfrm>
        </p:grpSpPr>
        <p:sp>
          <p:nvSpPr>
            <p:cNvPr id="24" name="Oval 54">
              <a:extLst>
                <a:ext uri="{FF2B5EF4-FFF2-40B4-BE49-F238E27FC236}">
                  <a16:creationId xmlns:a16="http://schemas.microsoft.com/office/drawing/2014/main" xmlns="" id="{C50BCC63-7C3A-4E0A-A1C3-6B7809803E5F}"/>
                </a:ext>
              </a:extLst>
            </p:cNvPr>
            <p:cNvSpPr/>
            <p:nvPr/>
          </p:nvSpPr>
          <p:spPr>
            <a:xfrm>
              <a:off x="887063" y="2275140"/>
              <a:ext cx="3271234" cy="327123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Oval 55">
              <a:extLst>
                <a:ext uri="{FF2B5EF4-FFF2-40B4-BE49-F238E27FC236}">
                  <a16:creationId xmlns:a16="http://schemas.microsoft.com/office/drawing/2014/main" xmlns="" id="{E52BDA90-0EB3-463B-8E7D-40282EF05D79}"/>
                </a:ext>
              </a:extLst>
            </p:cNvPr>
            <p:cNvSpPr/>
            <p:nvPr/>
          </p:nvSpPr>
          <p:spPr>
            <a:xfrm>
              <a:off x="1360361" y="2748438"/>
              <a:ext cx="2324637" cy="2324637"/>
            </a:xfrm>
            <a:prstGeom prst="ellipse">
              <a:avLst/>
            </a:prstGeom>
            <a:gradFill>
              <a:gsLst>
                <a:gs pos="0">
                  <a:srgbClr val="FF2929"/>
                </a:gs>
                <a:gs pos="50000">
                  <a:srgbClr val="9A0000"/>
                </a:gs>
                <a:gs pos="100000">
                  <a:srgbClr val="5000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Oval 56">
              <a:extLst>
                <a:ext uri="{FF2B5EF4-FFF2-40B4-BE49-F238E27FC236}">
                  <a16:creationId xmlns:a16="http://schemas.microsoft.com/office/drawing/2014/main" xmlns="" id="{51957512-B4BB-49CD-A7BB-ECAF7FFCC935}"/>
                </a:ext>
              </a:extLst>
            </p:cNvPr>
            <p:cNvSpPr/>
            <p:nvPr/>
          </p:nvSpPr>
          <p:spPr>
            <a:xfrm rot="12993344">
              <a:off x="1582395" y="2978902"/>
              <a:ext cx="426198" cy="6376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Oval 57">
              <a:extLst>
                <a:ext uri="{FF2B5EF4-FFF2-40B4-BE49-F238E27FC236}">
                  <a16:creationId xmlns:a16="http://schemas.microsoft.com/office/drawing/2014/main" xmlns="" id="{A0AD5336-88A8-4146-BD4B-B905953FFEA1}"/>
                </a:ext>
              </a:extLst>
            </p:cNvPr>
            <p:cNvSpPr/>
            <p:nvPr/>
          </p:nvSpPr>
          <p:spPr>
            <a:xfrm>
              <a:off x="1216905" y="5546374"/>
              <a:ext cx="2819400" cy="269383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TextBox 66">
              <a:extLst>
                <a:ext uri="{FF2B5EF4-FFF2-40B4-BE49-F238E27FC236}">
                  <a16:creationId xmlns:a16="http://schemas.microsoft.com/office/drawing/2014/main" xmlns="" id="{DACD310F-AD91-48F9-83C7-1708AB618A97}"/>
                </a:ext>
              </a:extLst>
            </p:cNvPr>
            <p:cNvSpPr txBox="1"/>
            <p:nvPr/>
          </p:nvSpPr>
          <p:spPr>
            <a:xfrm>
              <a:off x="1434412" y="3680785"/>
              <a:ext cx="2176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LENGUAJE INCLUSIVO</a:t>
              </a:r>
            </a:p>
          </p:txBody>
        </p:sp>
        <p:pic>
          <p:nvPicPr>
            <p:cNvPr id="44" name="Graphic 73" descr="Hombre y mujer">
              <a:extLst>
                <a:ext uri="{FF2B5EF4-FFF2-40B4-BE49-F238E27FC236}">
                  <a16:creationId xmlns:a16="http://schemas.microsoft.com/office/drawing/2014/main" xmlns="" id="{13D83724-9BC8-48F8-A874-C74381383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2303835" y="2980258"/>
              <a:ext cx="526394" cy="526394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504E45D7-6ECC-4122-924B-F868DBD9969D}"/>
              </a:ext>
            </a:extLst>
          </p:cNvPr>
          <p:cNvGrpSpPr/>
          <p:nvPr/>
        </p:nvGrpSpPr>
        <p:grpSpPr>
          <a:xfrm>
            <a:off x="4631595" y="2275140"/>
            <a:ext cx="3271234" cy="3540617"/>
            <a:chOff x="4631595" y="2275140"/>
            <a:chExt cx="3271234" cy="3540617"/>
          </a:xfrm>
        </p:grpSpPr>
        <p:sp>
          <p:nvSpPr>
            <p:cNvPr id="30" name="Oval 58">
              <a:extLst>
                <a:ext uri="{FF2B5EF4-FFF2-40B4-BE49-F238E27FC236}">
                  <a16:creationId xmlns:a16="http://schemas.microsoft.com/office/drawing/2014/main" xmlns="" id="{642AF910-E2CF-4DF3-B2F2-A1C47BEA10DA}"/>
                </a:ext>
              </a:extLst>
            </p:cNvPr>
            <p:cNvSpPr/>
            <p:nvPr/>
          </p:nvSpPr>
          <p:spPr>
            <a:xfrm>
              <a:off x="4631595" y="2275140"/>
              <a:ext cx="3271234" cy="327123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4000"/>
                  </a:schemeClr>
                </a:gs>
                <a:gs pos="57000">
                  <a:schemeClr val="bg1">
                    <a:lumMod val="85000"/>
                    <a:alpha val="55000"/>
                  </a:schemeClr>
                </a:gs>
                <a:gs pos="100000">
                  <a:schemeClr val="bg1">
                    <a:lumMod val="65000"/>
                    <a:alpha val="48000"/>
                  </a:schemeClr>
                </a:gs>
              </a:gsLst>
              <a:lin ang="2700000" scaled="1"/>
            </a:gradFill>
            <a:ln w="38100">
              <a:gradFill>
                <a:gsLst>
                  <a:gs pos="79101">
                    <a:schemeClr val="tx1"/>
                  </a:gs>
                  <a:gs pos="62747">
                    <a:schemeClr val="bg1"/>
                  </a:gs>
                  <a:gs pos="40869">
                    <a:schemeClr val="tx1"/>
                  </a:gs>
                  <a:gs pos="17300">
                    <a:schemeClr val="bg1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59">
              <a:extLst>
                <a:ext uri="{FF2B5EF4-FFF2-40B4-BE49-F238E27FC236}">
                  <a16:creationId xmlns:a16="http://schemas.microsoft.com/office/drawing/2014/main" xmlns="" id="{EFB7DA21-A12A-42AB-93F3-3A3F37B26534}"/>
                </a:ext>
              </a:extLst>
            </p:cNvPr>
            <p:cNvSpPr/>
            <p:nvPr/>
          </p:nvSpPr>
          <p:spPr>
            <a:xfrm>
              <a:off x="5104893" y="2748438"/>
              <a:ext cx="2324637" cy="2324637"/>
            </a:xfrm>
            <a:prstGeom prst="ellipse">
              <a:avLst/>
            </a:prstGeom>
            <a:gradFill>
              <a:gsLst>
                <a:gs pos="0">
                  <a:srgbClr val="00CC00"/>
                </a:gs>
                <a:gs pos="47000">
                  <a:srgbClr val="008000"/>
                </a:gs>
                <a:gs pos="100000">
                  <a:srgbClr val="003E00"/>
                </a:gs>
              </a:gsLst>
              <a:lin ang="2700000" scaled="1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60">
              <a:extLst>
                <a:ext uri="{FF2B5EF4-FFF2-40B4-BE49-F238E27FC236}">
                  <a16:creationId xmlns:a16="http://schemas.microsoft.com/office/drawing/2014/main" xmlns="" id="{1E78F088-DDB9-4170-AEB2-FA56BEA3906B}"/>
                </a:ext>
              </a:extLst>
            </p:cNvPr>
            <p:cNvSpPr/>
            <p:nvPr/>
          </p:nvSpPr>
          <p:spPr>
            <a:xfrm rot="12993344">
              <a:off x="5326927" y="2978902"/>
              <a:ext cx="426198" cy="6376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7000"/>
                </a:schemeClr>
              </a:glo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Oval 61">
              <a:extLst>
                <a:ext uri="{FF2B5EF4-FFF2-40B4-BE49-F238E27FC236}">
                  <a16:creationId xmlns:a16="http://schemas.microsoft.com/office/drawing/2014/main" xmlns="" id="{C7720D7E-EDCC-41D7-9A23-573D15B60767}"/>
                </a:ext>
              </a:extLst>
            </p:cNvPr>
            <p:cNvSpPr/>
            <p:nvPr/>
          </p:nvSpPr>
          <p:spPr>
            <a:xfrm>
              <a:off x="4961437" y="5546374"/>
              <a:ext cx="2819400" cy="269383"/>
            </a:xfrm>
            <a:prstGeom prst="ellipse">
              <a:avLst/>
            </a:prstGeom>
            <a:gradFill flip="none" rotWithShape="1">
              <a:gsLst>
                <a:gs pos="300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TextBox 68">
              <a:extLst>
                <a:ext uri="{FF2B5EF4-FFF2-40B4-BE49-F238E27FC236}">
                  <a16:creationId xmlns:a16="http://schemas.microsoft.com/office/drawing/2014/main" xmlns="" id="{BB84B6A3-32AE-46CE-95A7-0CD306F15265}"/>
                </a:ext>
              </a:extLst>
            </p:cNvPr>
            <p:cNvSpPr txBox="1"/>
            <p:nvPr/>
          </p:nvSpPr>
          <p:spPr>
            <a:xfrm>
              <a:off x="5223712" y="3542245"/>
              <a:ext cx="21765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 spc="6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 panose="020B0502020104020203" pitchFamily="34" charset="0"/>
                </a:defRPr>
              </a:lvl1pPr>
            </a:lstStyle>
            <a:p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IMPULSAR EL PAPEL DE LA MUJER EN CIENCIA</a:t>
              </a:r>
            </a:p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Graphic 74" descr="Microscopio">
              <a:extLst>
                <a:ext uri="{FF2B5EF4-FFF2-40B4-BE49-F238E27FC236}">
                  <a16:creationId xmlns:a16="http://schemas.microsoft.com/office/drawing/2014/main" xmlns="" id="{6C9840EB-01E6-4732-97EE-90204508E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6018785" y="2980258"/>
              <a:ext cx="526394" cy="526394"/>
            </a:xfrm>
            <a:prstGeom prst="rect">
              <a:avLst/>
            </a:prstGeom>
          </p:spPr>
        </p:pic>
      </p:grpSp>
      <p:pic>
        <p:nvPicPr>
          <p:cNvPr id="46" name="Graphic 75" descr="Cámara de vídeo">
            <a:extLst>
              <a:ext uri="{FF2B5EF4-FFF2-40B4-BE49-F238E27FC236}">
                <a16:creationId xmlns:a16="http://schemas.microsoft.com/office/drawing/2014/main" xmlns="" id="{1235D3D4-398A-4BF3-B91A-92516E5BF39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9773231" y="2980258"/>
            <a:ext cx="526394" cy="52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2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7F48B9974F6C749BC1143109A4DB7C9" ma:contentTypeVersion="12" ma:contentTypeDescription="Crear nuevo documento." ma:contentTypeScope="" ma:versionID="df42e2daa529e7d2fc7a643fc3954dfa">
  <xsd:schema xmlns:xsd="http://www.w3.org/2001/XMLSchema" xmlns:xs="http://www.w3.org/2001/XMLSchema" xmlns:p="http://schemas.microsoft.com/office/2006/metadata/properties" xmlns:ns2="730936b0-c5b8-46a7-8521-7ee6b31188d3" xmlns:ns3="d919fc59-72a5-4a31-a7f6-4e7b7dd23f5f" targetNamespace="http://schemas.microsoft.com/office/2006/metadata/properties" ma:root="true" ma:fieldsID="fffcdb32cb9284df24c81140d6d10edb" ns2:_="" ns3:_="">
    <xsd:import namespace="730936b0-c5b8-46a7-8521-7ee6b31188d3"/>
    <xsd:import namespace="d919fc59-72a5-4a31-a7f6-4e7b7dd23f5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936b0-c5b8-46a7-8521-7ee6b31188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19fc59-72a5-4a31-a7f6-4e7b7dd23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C6E0A6-D2B4-49F4-A811-2489353F5160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  <ds:schemaRef ds:uri="d919fc59-72a5-4a31-a7f6-4e7b7dd23f5f"/>
    <ds:schemaRef ds:uri="http://schemas.openxmlformats.org/package/2006/metadata/core-properties"/>
    <ds:schemaRef ds:uri="730936b0-c5b8-46a7-8521-7ee6b31188d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23B2F5-510C-4648-860C-39230E12CF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A2F5AF-B2EA-4B20-A14F-41A4C2BF5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0936b0-c5b8-46a7-8521-7ee6b31188d3"/>
    <ds:schemaRef ds:uri="d919fc59-72a5-4a31-a7f6-4e7b7dd23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234</Words>
  <Application>Microsoft Office PowerPoint</Application>
  <PresentationFormat>Personalizado</PresentationFormat>
  <Paragraphs>99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dt4@outlook.es</dc:creator>
  <cp:lastModifiedBy>PMP9</cp:lastModifiedBy>
  <cp:revision>147</cp:revision>
  <dcterms:created xsi:type="dcterms:W3CDTF">2020-11-16T08:40:37Z</dcterms:created>
  <dcterms:modified xsi:type="dcterms:W3CDTF">2021-01-25T12:27:54Z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0x01010057F48B9974F6C749BC1143109A4DB7C9</vt:lpwstr>
  </property>
</Properties>
</file>