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3" r:id="rId7"/>
    <p:sldId id="260" r:id="rId8"/>
    <p:sldId id="261" r:id="rId9"/>
    <p:sldId id="262" r:id="rId10"/>
  </p:sldIdLst>
  <p:sldSz cx="12192000" cy="6858000"/>
  <p:notesSz cx="7559675" cy="10691813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62" autoAdjust="0"/>
  </p:normalViewPr>
  <p:slideViewPr>
    <p:cSldViewPr snapToGrid="0">
      <p:cViewPr>
        <p:scale>
          <a:sx n="62" d="100"/>
          <a:sy n="62" d="100"/>
        </p:scale>
        <p:origin x="-2394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Pulse para desplazar la página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B328F00-EDD9-4E84-925A-425FB4D3BFDB}" type="slidenum">
              <a:rPr lang="es-ES" sz="1400" b="0" strike="noStrike" spc="-1">
                <a:latin typeface="Times New Roman"/>
              </a:rPr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162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s-E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97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B328F00-EDD9-4E84-925A-425FB4D3BFDB}" type="slidenum">
              <a:rPr lang="es-ES" sz="1400" b="0" strike="noStrike" spc="-1" smtClean="0">
                <a:latin typeface="Times New Roman"/>
              </a:rPr>
              <a:t>4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757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60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E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E774FAF-AF6E-4A26-A76C-85C223408BB5}" type="datetime">
              <a:rPr lang="es-ES" sz="1200" b="0" strike="noStrike" spc="-1">
                <a:solidFill>
                  <a:srgbClr val="8B8B8B"/>
                </a:solidFill>
                <a:latin typeface="Calibri"/>
              </a:rPr>
              <a:t>24/03/2021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E53B9D-53D2-42C3-B8E6-8BE8C5DB1ADE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Haga clic para modificar el estilo de texto del patrón</a:t>
            </a:r>
          </a:p>
          <a:p>
            <a:pPr marL="864000" lvl="1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</a:p>
          <a:p>
            <a:pPr marL="1296000" lvl="2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</a:p>
          <a:p>
            <a:pPr marL="1728000" lvl="3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</a:p>
          <a:p>
            <a:pPr marL="2160000" lvl="4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50658CE-7F65-4D5C-A447-6DA00E63C278}" type="datetime">
              <a:rPr lang="es-ES" sz="1200" b="0" strike="noStrike" spc="-1">
                <a:solidFill>
                  <a:srgbClr val="8B8B8B"/>
                </a:solidFill>
                <a:latin typeface="Calibri"/>
              </a:rPr>
              <a:t>24/03/2021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24C772E-6C8D-4F95-9405-9C95AFB3CDA6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E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hyperlink" Target="http://steam.eus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team.eus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hyperlink" Target="http://steam.eu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am.eus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am.eus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n 3"/>
          <p:cNvPicPr/>
          <p:nvPr/>
        </p:nvPicPr>
        <p:blipFill>
          <a:blip r:embed="rId2"/>
          <a:stretch/>
        </p:blipFill>
        <p:spPr>
          <a:xfrm>
            <a:off x="4320" y="0"/>
            <a:ext cx="12183120" cy="68576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589040" y="2367000"/>
            <a:ext cx="10755000" cy="19683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6600" b="1" strike="noStrike" spc="-1" dirty="0">
                <a:solidFill>
                  <a:srgbClr val="FFFFFF"/>
                </a:solidFill>
                <a:latin typeface="Avenir LT Std 65 Medium"/>
              </a:rPr>
              <a:t>haritu </a:t>
            </a:r>
            <a:endParaRPr lang="es-ES" sz="6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u-ES" sz="2800" b="1" strike="noStrike" spc="-1" dirty="0" smtClean="0">
                <a:solidFill>
                  <a:srgbClr val="FFFFFF"/>
                </a:solidFill>
                <a:latin typeface="Avenir LT Std 65 Medium"/>
              </a:rPr>
              <a:t>Kultura</a:t>
            </a:r>
            <a:r>
              <a:rPr lang="es-ES" sz="2800" b="1" strike="noStrike" spc="-1" dirty="0" smtClean="0">
                <a:solidFill>
                  <a:srgbClr val="FFFFFF"/>
                </a:solidFill>
                <a:latin typeface="Avenir LT Std 65 Medium"/>
              </a:rPr>
              <a:t> </a:t>
            </a:r>
            <a:r>
              <a:rPr lang="es-ES" sz="2800" b="1" strike="noStrike" spc="-1" dirty="0">
                <a:solidFill>
                  <a:srgbClr val="FFFFFF"/>
                </a:solidFill>
                <a:latin typeface="Avenir LT Std 65 Medium"/>
              </a:rPr>
              <a:t>digital eta </a:t>
            </a:r>
            <a:r>
              <a:rPr lang="eu-ES" sz="2800" b="1" strike="noStrike" spc="-1" dirty="0" smtClean="0">
                <a:solidFill>
                  <a:srgbClr val="FFFFFF"/>
                </a:solidFill>
                <a:latin typeface="Avenir LT Std 65 Medium"/>
              </a:rPr>
              <a:t>teknologia</a:t>
            </a:r>
            <a:endParaRPr lang="eu-ES" sz="2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u-ES" sz="2800" b="1" strike="noStrike" spc="-1" dirty="0" smtClean="0">
                <a:solidFill>
                  <a:srgbClr val="FFFFFF"/>
                </a:solidFill>
                <a:latin typeface="Avenir LT Std 65 Medium"/>
              </a:rPr>
              <a:t>laborategia</a:t>
            </a:r>
            <a:endParaRPr lang="eu-ES" sz="2800" b="0" strike="noStrike" spc="-1" dirty="0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643760" y="4848120"/>
            <a:ext cx="65556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600" b="1" strike="noStrike" spc="-1" dirty="0">
                <a:solidFill>
                  <a:srgbClr val="FFFFFF"/>
                </a:solidFill>
                <a:latin typeface="Avenir LT Std 65 Medium"/>
              </a:rPr>
              <a:t>Suspergintza – EDE Fundazioa</a:t>
            </a:r>
            <a:endParaRPr lang="es-ES" sz="2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/>
          <p:cNvPicPr/>
          <p:nvPr/>
        </p:nvPicPr>
        <p:blipFill>
          <a:blip r:embed="rId3"/>
          <a:stretch/>
        </p:blipFill>
        <p:spPr>
          <a:xfrm>
            <a:off x="0" y="10440"/>
            <a:ext cx="12146760" cy="683712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949320" y="447120"/>
            <a:ext cx="6857640" cy="3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s-ES" sz="3200" b="1" strike="noStrike" spc="-151" dirty="0">
                <a:solidFill>
                  <a:srgbClr val="FFFFFF"/>
                </a:solidFill>
                <a:latin typeface="Tw Cen MT Condensed"/>
              </a:rPr>
              <a:t>STEAM EUSKADI TOPAKETAK</a:t>
            </a:r>
            <a:endParaRPr lang="es-ES" sz="3200" b="0" strike="noStrike" spc="-1" dirty="0">
              <a:latin typeface="Arial"/>
            </a:endParaRPr>
          </a:p>
        </p:txBody>
      </p:sp>
      <p:pic>
        <p:nvPicPr>
          <p:cNvPr id="93" name="Picture 7" descr="steam euskadi – Larraioz Elektronika"/>
          <p:cNvPicPr/>
          <p:nvPr/>
        </p:nvPicPr>
        <p:blipFill>
          <a:blip r:embed="rId4"/>
          <a:stretch/>
        </p:blipFill>
        <p:spPr>
          <a:xfrm>
            <a:off x="7113960" y="6069600"/>
            <a:ext cx="690120" cy="500040"/>
          </a:xfrm>
          <a:prstGeom prst="rect">
            <a:avLst/>
          </a:prstGeom>
          <a:ln>
            <a:noFill/>
          </a:ln>
        </p:spPr>
      </p:pic>
      <p:pic>
        <p:nvPicPr>
          <p:cNvPr id="94" name="Picture 9" descr="Estimados/as miembros de la comunidad educativa, Ante la progresión del  Coronavirus COVID-19 en todo el territorio de la C.A.E"/>
          <p:cNvPicPr/>
          <p:nvPr/>
        </p:nvPicPr>
        <p:blipFill>
          <a:blip r:embed="rId5"/>
          <a:stretch/>
        </p:blipFill>
        <p:spPr>
          <a:xfrm>
            <a:off x="8056440" y="6155280"/>
            <a:ext cx="2495880" cy="505080"/>
          </a:xfrm>
          <a:prstGeom prst="rect">
            <a:avLst/>
          </a:prstGeom>
          <a:ln>
            <a:noFill/>
          </a:ln>
        </p:spPr>
      </p:pic>
      <p:grpSp>
        <p:nvGrpSpPr>
          <p:cNvPr id="95" name="Group 2"/>
          <p:cNvGrpSpPr/>
          <p:nvPr/>
        </p:nvGrpSpPr>
        <p:grpSpPr>
          <a:xfrm>
            <a:off x="10719720" y="6057360"/>
            <a:ext cx="1335240" cy="519120"/>
            <a:chOff x="10719720" y="6057360"/>
            <a:chExt cx="1335240" cy="519120"/>
          </a:xfrm>
        </p:grpSpPr>
        <p:pic>
          <p:nvPicPr>
            <p:cNvPr id="96" name="Picture 5" descr="\\PMP-DC\diseño\Itsaso\innobasque\EVENTO MANUMIX\descarga.png"/>
            <p:cNvPicPr/>
            <p:nvPr/>
          </p:nvPicPr>
          <p:blipFill>
            <a:blip r:embed="rId6"/>
            <a:stretch/>
          </p:blipFill>
          <p:spPr>
            <a:xfrm>
              <a:off x="10824120" y="6228000"/>
              <a:ext cx="847440" cy="348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97" name="CustomShape 3"/>
            <p:cNvSpPr/>
            <p:nvPr/>
          </p:nvSpPr>
          <p:spPr>
            <a:xfrm>
              <a:off x="10719720" y="6057360"/>
              <a:ext cx="1335240" cy="16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500" b="0" strike="noStrike" spc="-1" dirty="0" err="1">
                  <a:solidFill>
                    <a:srgbClr val="808080"/>
                  </a:solidFill>
                  <a:latin typeface="Calibri"/>
                </a:rPr>
                <a:t>Laguntzailea</a:t>
              </a:r>
              <a:r>
                <a:rPr lang="es-ES" sz="500" b="0" strike="noStrike" spc="-1" dirty="0">
                  <a:solidFill>
                    <a:srgbClr val="808080"/>
                  </a:solidFill>
                  <a:latin typeface="Calibri"/>
                </a:rPr>
                <a:t>/ Colabora:</a:t>
              </a:r>
              <a:endParaRPr lang="es-ES" sz="500" b="0" strike="noStrike" spc="-1" dirty="0">
                <a:latin typeface="Arial"/>
              </a:endParaRPr>
            </a:p>
          </p:txBody>
        </p:sp>
      </p:grpSp>
      <p:sp>
        <p:nvSpPr>
          <p:cNvPr id="98" name="CustomShape 4"/>
          <p:cNvSpPr/>
          <p:nvPr/>
        </p:nvSpPr>
        <p:spPr>
          <a:xfrm>
            <a:off x="797040" y="1691640"/>
            <a:ext cx="7007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51">
                <a:solidFill>
                  <a:srgbClr val="000000"/>
                </a:solidFill>
                <a:latin typeface="Nunito Sans"/>
              </a:rPr>
              <a:t>Helburua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99" name="Picture 2" descr="C:\Users\pmp9\Downloads\erakundearen izena-03.jpg"/>
          <p:cNvPicPr/>
          <p:nvPr/>
        </p:nvPicPr>
        <p:blipFill>
          <a:blip r:embed="rId7"/>
          <a:stretch/>
        </p:blipFill>
        <p:spPr>
          <a:xfrm>
            <a:off x="9304560" y="100080"/>
            <a:ext cx="1519200" cy="1139760"/>
          </a:xfrm>
          <a:prstGeom prst="rect">
            <a:avLst/>
          </a:prstGeom>
          <a:ln>
            <a:noFill/>
          </a:ln>
        </p:spPr>
      </p:pic>
      <p:sp>
        <p:nvSpPr>
          <p:cNvPr id="100" name="CustomShape 5"/>
          <p:cNvSpPr/>
          <p:nvPr/>
        </p:nvSpPr>
        <p:spPr>
          <a:xfrm>
            <a:off x="9040320" y="10440"/>
            <a:ext cx="2346840" cy="15076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6"/>
          <p:cNvSpPr/>
          <p:nvPr/>
        </p:nvSpPr>
        <p:spPr>
          <a:xfrm>
            <a:off x="10791000" y="5824440"/>
            <a:ext cx="730080" cy="3794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7"/>
          <p:cNvSpPr/>
          <p:nvPr/>
        </p:nvSpPr>
        <p:spPr>
          <a:xfrm>
            <a:off x="10719000" y="6015960"/>
            <a:ext cx="140184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600" b="0" strike="noStrike" spc="-1">
                <a:solidFill>
                  <a:srgbClr val="808080"/>
                </a:solidFill>
                <a:latin typeface="Calibri"/>
              </a:rPr>
              <a:t>Laguntzailea/ Colabora:</a:t>
            </a:r>
            <a:endParaRPr lang="es-ES" sz="600" b="0" strike="noStrike" spc="-1">
              <a:latin typeface="Arial"/>
            </a:endParaRPr>
          </a:p>
        </p:txBody>
      </p:sp>
      <p:sp>
        <p:nvSpPr>
          <p:cNvPr id="103" name="CustomShape 8"/>
          <p:cNvSpPr/>
          <p:nvPr/>
        </p:nvSpPr>
        <p:spPr>
          <a:xfrm>
            <a:off x="6682320" y="5824440"/>
            <a:ext cx="5438880" cy="8355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4" name="Imagen 103"/>
          <p:cNvPicPr/>
          <p:nvPr/>
        </p:nvPicPr>
        <p:blipFill>
          <a:blip r:embed="rId8"/>
          <a:stretch/>
        </p:blipFill>
        <p:spPr>
          <a:xfrm>
            <a:off x="4384440" y="3492000"/>
            <a:ext cx="4511880" cy="3384000"/>
          </a:xfrm>
          <a:prstGeom prst="rect">
            <a:avLst/>
          </a:prstGeom>
          <a:ln>
            <a:noFill/>
          </a:ln>
        </p:spPr>
      </p:pic>
      <p:pic>
        <p:nvPicPr>
          <p:cNvPr id="105" name="Picture 2" descr="steam euskadi – Larraioz Elektronika"/>
          <p:cNvPicPr/>
          <p:nvPr/>
        </p:nvPicPr>
        <p:blipFill>
          <a:blip r:embed="rId9"/>
          <a:stretch/>
        </p:blipFill>
        <p:spPr>
          <a:xfrm>
            <a:off x="9219240" y="6158160"/>
            <a:ext cx="804960" cy="583200"/>
          </a:xfrm>
          <a:prstGeom prst="rect">
            <a:avLst/>
          </a:prstGeom>
          <a:ln>
            <a:noFill/>
          </a:ln>
        </p:spPr>
      </p:pic>
      <p:sp>
        <p:nvSpPr>
          <p:cNvPr id="106" name="CustomShape 9"/>
          <p:cNvSpPr/>
          <p:nvPr/>
        </p:nvSpPr>
        <p:spPr>
          <a:xfrm>
            <a:off x="10106280" y="6333480"/>
            <a:ext cx="20991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0" u="sng" strike="noStrike" spc="-1">
                <a:solidFill>
                  <a:srgbClr val="0563C1"/>
                </a:solidFill>
                <a:uFillTx/>
                <a:latin typeface="Calibri"/>
                <a:hlinkClick r:id="rId10"/>
              </a:rPr>
              <a:t>www.steam.eus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107" name="Imagen 106"/>
          <p:cNvPicPr/>
          <p:nvPr/>
        </p:nvPicPr>
        <p:blipFill>
          <a:blip r:embed="rId11"/>
          <a:stretch/>
        </p:blipFill>
        <p:spPr>
          <a:xfrm>
            <a:off x="10372680" y="114120"/>
            <a:ext cx="1687320" cy="1368000"/>
          </a:xfrm>
          <a:prstGeom prst="rect">
            <a:avLst/>
          </a:prstGeom>
          <a:ln>
            <a:noFill/>
          </a:ln>
        </p:spPr>
      </p:pic>
      <p:pic>
        <p:nvPicPr>
          <p:cNvPr id="108" name="Imagen 107"/>
          <p:cNvPicPr/>
          <p:nvPr/>
        </p:nvPicPr>
        <p:blipFill>
          <a:blip r:embed="rId12"/>
          <a:stretch/>
        </p:blipFill>
        <p:spPr>
          <a:xfrm>
            <a:off x="4500000" y="2304000"/>
            <a:ext cx="4396320" cy="2194200"/>
          </a:xfrm>
          <a:prstGeom prst="rect">
            <a:avLst/>
          </a:prstGeom>
          <a:ln>
            <a:noFill/>
          </a:ln>
        </p:spPr>
      </p:pic>
      <p:pic>
        <p:nvPicPr>
          <p:cNvPr id="109" name="Imagen 108"/>
          <p:cNvPicPr/>
          <p:nvPr/>
        </p:nvPicPr>
        <p:blipFill>
          <a:blip r:embed="rId13"/>
          <a:stretch/>
        </p:blipFill>
        <p:spPr>
          <a:xfrm>
            <a:off x="-26640" y="2293560"/>
            <a:ext cx="4634640" cy="4645440"/>
          </a:xfrm>
          <a:prstGeom prst="rect">
            <a:avLst/>
          </a:prstGeom>
          <a:ln>
            <a:noFill/>
          </a:ln>
        </p:spPr>
      </p:pic>
      <p:pic>
        <p:nvPicPr>
          <p:cNvPr id="110" name="Imagen 109"/>
          <p:cNvPicPr/>
          <p:nvPr/>
        </p:nvPicPr>
        <p:blipFill>
          <a:blip r:embed="rId14"/>
          <a:srcRect l="16252" r="17764"/>
          <a:stretch/>
        </p:blipFill>
        <p:spPr>
          <a:xfrm>
            <a:off x="8896320" y="2319480"/>
            <a:ext cx="3343320" cy="3800520"/>
          </a:xfrm>
          <a:prstGeom prst="rect">
            <a:avLst/>
          </a:prstGeom>
          <a:ln>
            <a:noFill/>
          </a:ln>
        </p:spPr>
      </p:pic>
      <p:sp>
        <p:nvSpPr>
          <p:cNvPr id="111" name="CustomShape 10"/>
          <p:cNvSpPr/>
          <p:nvPr/>
        </p:nvSpPr>
        <p:spPr>
          <a:xfrm>
            <a:off x="797040" y="1691640"/>
            <a:ext cx="7007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51">
                <a:solidFill>
                  <a:srgbClr val="000000"/>
                </a:solidFill>
                <a:latin typeface="Nunito Sans"/>
              </a:rPr>
              <a:t>Helburua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12" name="CustomShape 11"/>
          <p:cNvSpPr/>
          <p:nvPr/>
        </p:nvSpPr>
        <p:spPr>
          <a:xfrm>
            <a:off x="797040" y="1691640"/>
            <a:ext cx="7007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51">
                <a:solidFill>
                  <a:srgbClr val="000000"/>
                </a:solidFill>
                <a:latin typeface="Nunito Sans"/>
              </a:rPr>
              <a:t>Helburua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13" name="CustomShape 12"/>
          <p:cNvSpPr/>
          <p:nvPr/>
        </p:nvSpPr>
        <p:spPr>
          <a:xfrm>
            <a:off x="797040" y="1691640"/>
            <a:ext cx="7007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51">
                <a:solidFill>
                  <a:srgbClr val="000000"/>
                </a:solidFill>
                <a:latin typeface="Nunito Sans"/>
              </a:rPr>
              <a:t>Helburua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14" name="CustomShape 13"/>
          <p:cNvSpPr/>
          <p:nvPr/>
        </p:nvSpPr>
        <p:spPr>
          <a:xfrm>
            <a:off x="2808000" y="3404160"/>
            <a:ext cx="7007040" cy="2283840"/>
          </a:xfrm>
          <a:prstGeom prst="rect">
            <a:avLst/>
          </a:prstGeom>
          <a:solidFill>
            <a:srgbClr val="000000">
              <a:alpha val="5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4800" b="1" strike="noStrike" spc="-151">
                <a:solidFill>
                  <a:srgbClr val="FFFFFF"/>
                </a:solidFill>
                <a:latin typeface="Nunito Sans"/>
              </a:rPr>
              <a:t>Ahots ezberdinak dugun teknologia ulertzen eta eragiten</a:t>
            </a:r>
            <a:endParaRPr lang="es-ES" sz="4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/>
          <p:cNvPicPr/>
          <p:nvPr/>
        </p:nvPicPr>
        <p:blipFill>
          <a:blip r:embed="rId2"/>
          <a:srcRect r="33017"/>
          <a:stretch/>
        </p:blipFill>
        <p:spPr>
          <a:xfrm>
            <a:off x="0" y="10440"/>
            <a:ext cx="8135640" cy="683712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949320" y="447120"/>
            <a:ext cx="6857640" cy="3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s-ES" sz="3200" b="1" strike="noStrike" spc="-151" dirty="0">
                <a:solidFill>
                  <a:srgbClr val="FFFFFF"/>
                </a:solidFill>
                <a:latin typeface="Tw Cen MT Condensed"/>
              </a:rPr>
              <a:t>STEAM EUSKADI TOPAKETAK</a:t>
            </a:r>
            <a:endParaRPr lang="es-ES" sz="3200" b="0" strike="noStrike" spc="-1" dirty="0">
              <a:latin typeface="Arial"/>
            </a:endParaRPr>
          </a:p>
        </p:txBody>
      </p:sp>
      <p:pic>
        <p:nvPicPr>
          <p:cNvPr id="117" name="Picture 7" descr="steam euskadi – Larraioz Elektronika"/>
          <p:cNvPicPr/>
          <p:nvPr/>
        </p:nvPicPr>
        <p:blipFill>
          <a:blip r:embed="rId3"/>
          <a:stretch/>
        </p:blipFill>
        <p:spPr>
          <a:xfrm>
            <a:off x="7113960" y="6069600"/>
            <a:ext cx="690120" cy="500040"/>
          </a:xfrm>
          <a:prstGeom prst="rect">
            <a:avLst/>
          </a:prstGeom>
          <a:ln>
            <a:noFill/>
          </a:ln>
        </p:spPr>
      </p:pic>
      <p:pic>
        <p:nvPicPr>
          <p:cNvPr id="118" name="Picture 9" descr="Estimados/as miembros de la comunidad educativa, Ante la progresión del  Coronavirus COVID-19 en todo el territorio de la C.A.E"/>
          <p:cNvPicPr/>
          <p:nvPr/>
        </p:nvPicPr>
        <p:blipFill>
          <a:blip r:embed="rId4"/>
          <a:stretch/>
        </p:blipFill>
        <p:spPr>
          <a:xfrm>
            <a:off x="8056440" y="6155280"/>
            <a:ext cx="2495880" cy="505080"/>
          </a:xfrm>
          <a:prstGeom prst="rect">
            <a:avLst/>
          </a:prstGeom>
          <a:ln>
            <a:noFill/>
          </a:ln>
        </p:spPr>
      </p:pic>
      <p:grpSp>
        <p:nvGrpSpPr>
          <p:cNvPr id="119" name="Group 2"/>
          <p:cNvGrpSpPr/>
          <p:nvPr/>
        </p:nvGrpSpPr>
        <p:grpSpPr>
          <a:xfrm>
            <a:off x="10719720" y="6057360"/>
            <a:ext cx="1335240" cy="519120"/>
            <a:chOff x="10719720" y="6057360"/>
            <a:chExt cx="1335240" cy="519120"/>
          </a:xfrm>
        </p:grpSpPr>
        <p:pic>
          <p:nvPicPr>
            <p:cNvPr id="120" name="Picture 5" descr="\\PMP-DC\diseño\Itsaso\innobasque\EVENTO MANUMIX\descarga.png"/>
            <p:cNvPicPr/>
            <p:nvPr/>
          </p:nvPicPr>
          <p:blipFill>
            <a:blip r:embed="rId5"/>
            <a:stretch/>
          </p:blipFill>
          <p:spPr>
            <a:xfrm>
              <a:off x="10824120" y="6228000"/>
              <a:ext cx="847440" cy="348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1" name="CustomShape 3"/>
            <p:cNvSpPr/>
            <p:nvPr/>
          </p:nvSpPr>
          <p:spPr>
            <a:xfrm>
              <a:off x="10719720" y="6057360"/>
              <a:ext cx="1335240" cy="16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500" b="0" strike="noStrike" spc="-1" dirty="0" err="1">
                  <a:solidFill>
                    <a:srgbClr val="808080"/>
                  </a:solidFill>
                  <a:latin typeface="Calibri"/>
                </a:rPr>
                <a:t>Laguntzailea</a:t>
              </a:r>
              <a:r>
                <a:rPr lang="es-ES" sz="500" b="0" strike="noStrike" spc="-1" dirty="0">
                  <a:solidFill>
                    <a:srgbClr val="808080"/>
                  </a:solidFill>
                  <a:latin typeface="Calibri"/>
                </a:rPr>
                <a:t>/ Colabora:</a:t>
              </a:r>
              <a:endParaRPr lang="es-ES" sz="500" b="0" strike="noStrike" spc="-1" dirty="0">
                <a:latin typeface="Arial"/>
              </a:endParaRPr>
            </a:p>
          </p:txBody>
        </p:sp>
      </p:grpSp>
      <p:sp>
        <p:nvSpPr>
          <p:cNvPr id="122" name="CustomShape 4"/>
          <p:cNvSpPr/>
          <p:nvPr/>
        </p:nvSpPr>
        <p:spPr>
          <a:xfrm>
            <a:off x="797040" y="1691640"/>
            <a:ext cx="4074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51">
                <a:solidFill>
                  <a:srgbClr val="000000"/>
                </a:solidFill>
                <a:latin typeface="Nunito Sans"/>
              </a:rPr>
              <a:t>Deskribapena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123" name="Picture 2" descr="C:\Users\pmp9\Downloads\erakundearen izena-03.jpg"/>
          <p:cNvPicPr/>
          <p:nvPr/>
        </p:nvPicPr>
        <p:blipFill>
          <a:blip r:embed="rId6"/>
          <a:stretch/>
        </p:blipFill>
        <p:spPr>
          <a:xfrm>
            <a:off x="9304560" y="100080"/>
            <a:ext cx="1519200" cy="1139760"/>
          </a:xfrm>
          <a:prstGeom prst="rect">
            <a:avLst/>
          </a:prstGeom>
          <a:ln>
            <a:noFill/>
          </a:ln>
        </p:spPr>
      </p:pic>
      <p:sp>
        <p:nvSpPr>
          <p:cNvPr id="124" name="CustomShape 5"/>
          <p:cNvSpPr/>
          <p:nvPr/>
        </p:nvSpPr>
        <p:spPr>
          <a:xfrm>
            <a:off x="9040320" y="10440"/>
            <a:ext cx="2346840" cy="15076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6"/>
          <p:cNvSpPr/>
          <p:nvPr/>
        </p:nvSpPr>
        <p:spPr>
          <a:xfrm>
            <a:off x="10791000" y="5824440"/>
            <a:ext cx="730080" cy="3794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7"/>
          <p:cNvSpPr/>
          <p:nvPr/>
        </p:nvSpPr>
        <p:spPr>
          <a:xfrm>
            <a:off x="10719000" y="6015960"/>
            <a:ext cx="140184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600" b="0" strike="noStrike" spc="-1">
                <a:solidFill>
                  <a:srgbClr val="808080"/>
                </a:solidFill>
                <a:latin typeface="Calibri"/>
              </a:rPr>
              <a:t>Laguntzailea/ Colabora:</a:t>
            </a:r>
            <a:endParaRPr lang="es-ES" sz="600" b="0" strike="noStrike" spc="-1">
              <a:latin typeface="Arial"/>
            </a:endParaRPr>
          </a:p>
        </p:txBody>
      </p:sp>
      <p:sp>
        <p:nvSpPr>
          <p:cNvPr id="127" name="CustomShape 8"/>
          <p:cNvSpPr/>
          <p:nvPr/>
        </p:nvSpPr>
        <p:spPr>
          <a:xfrm>
            <a:off x="6682320" y="5824440"/>
            <a:ext cx="5438880" cy="8355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8" name="Picture 2" descr="steam euskadi – Larraioz Elektronika"/>
          <p:cNvPicPr/>
          <p:nvPr/>
        </p:nvPicPr>
        <p:blipFill>
          <a:blip r:embed="rId7"/>
          <a:stretch/>
        </p:blipFill>
        <p:spPr>
          <a:xfrm>
            <a:off x="9219240" y="6158160"/>
            <a:ext cx="804960" cy="583200"/>
          </a:xfrm>
          <a:prstGeom prst="rect">
            <a:avLst/>
          </a:prstGeom>
          <a:ln>
            <a:noFill/>
          </a:ln>
        </p:spPr>
      </p:pic>
      <p:sp>
        <p:nvSpPr>
          <p:cNvPr id="129" name="CustomShape 9"/>
          <p:cNvSpPr/>
          <p:nvPr/>
        </p:nvSpPr>
        <p:spPr>
          <a:xfrm>
            <a:off x="10106280" y="6333480"/>
            <a:ext cx="20991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0" u="sng" strike="noStrike" spc="-1">
                <a:solidFill>
                  <a:srgbClr val="0563C1"/>
                </a:solidFill>
                <a:uFillTx/>
                <a:latin typeface="Calibri"/>
                <a:hlinkClick r:id="rId8"/>
              </a:rPr>
              <a:t>www.steam.eus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130" name="Imagen 129"/>
          <p:cNvPicPr/>
          <p:nvPr/>
        </p:nvPicPr>
        <p:blipFill>
          <a:blip r:embed="rId9"/>
          <a:stretch/>
        </p:blipFill>
        <p:spPr>
          <a:xfrm>
            <a:off x="10373040" y="114120"/>
            <a:ext cx="1687320" cy="1368000"/>
          </a:xfrm>
          <a:prstGeom prst="rect">
            <a:avLst/>
          </a:prstGeom>
          <a:ln>
            <a:noFill/>
          </a:ln>
        </p:spPr>
      </p:pic>
      <p:pic>
        <p:nvPicPr>
          <p:cNvPr id="131" name="Imagen 130"/>
          <p:cNvPicPr/>
          <p:nvPr/>
        </p:nvPicPr>
        <p:blipFill>
          <a:blip r:embed="rId10"/>
          <a:srcRect l="13822" r="12903"/>
          <a:stretch/>
        </p:blipFill>
        <p:spPr>
          <a:xfrm>
            <a:off x="0" y="2941560"/>
            <a:ext cx="3815640" cy="3906000"/>
          </a:xfrm>
          <a:prstGeom prst="rect">
            <a:avLst/>
          </a:prstGeom>
          <a:ln>
            <a:noFill/>
          </a:ln>
        </p:spPr>
      </p:pic>
      <p:sp>
        <p:nvSpPr>
          <p:cNvPr id="132" name="CustomShape 10"/>
          <p:cNvSpPr/>
          <p:nvPr/>
        </p:nvSpPr>
        <p:spPr>
          <a:xfrm>
            <a:off x="1253520" y="2601000"/>
            <a:ext cx="4074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51">
                <a:solidFill>
                  <a:srgbClr val="000000"/>
                </a:solidFill>
                <a:latin typeface="Nunito Sans"/>
              </a:rPr>
              <a:t>2019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133" name="Imagen 132"/>
          <p:cNvPicPr/>
          <p:nvPr/>
        </p:nvPicPr>
        <p:blipFill>
          <a:blip r:embed="rId11"/>
          <a:srcRect r="44995"/>
          <a:stretch/>
        </p:blipFill>
        <p:spPr>
          <a:xfrm>
            <a:off x="3785760" y="2916000"/>
            <a:ext cx="4349520" cy="3906000"/>
          </a:xfrm>
          <a:prstGeom prst="rect">
            <a:avLst/>
          </a:prstGeom>
          <a:ln>
            <a:noFill/>
          </a:ln>
        </p:spPr>
      </p:pic>
      <p:sp>
        <p:nvSpPr>
          <p:cNvPr id="134" name="CustomShape 11"/>
          <p:cNvSpPr/>
          <p:nvPr/>
        </p:nvSpPr>
        <p:spPr>
          <a:xfrm>
            <a:off x="1253520" y="2601000"/>
            <a:ext cx="1410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51">
                <a:solidFill>
                  <a:srgbClr val="000000"/>
                </a:solidFill>
                <a:latin typeface="Nunito Sans"/>
              </a:rPr>
              <a:t>2019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35" name="CustomShape 12"/>
          <p:cNvSpPr/>
          <p:nvPr/>
        </p:nvSpPr>
        <p:spPr>
          <a:xfrm>
            <a:off x="5213520" y="2520000"/>
            <a:ext cx="1410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51">
                <a:solidFill>
                  <a:srgbClr val="000000"/>
                </a:solidFill>
                <a:latin typeface="Nunito Sans"/>
              </a:rPr>
              <a:t>2020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136" name="Imagen 135"/>
          <p:cNvPicPr/>
          <p:nvPr/>
        </p:nvPicPr>
        <p:blipFill>
          <a:blip r:embed="rId12"/>
          <a:stretch/>
        </p:blipFill>
        <p:spPr>
          <a:xfrm>
            <a:off x="8180640" y="2916000"/>
            <a:ext cx="4014000" cy="4014000"/>
          </a:xfrm>
          <a:prstGeom prst="rect">
            <a:avLst/>
          </a:prstGeom>
          <a:ln>
            <a:noFill/>
          </a:ln>
        </p:spPr>
      </p:pic>
      <p:sp>
        <p:nvSpPr>
          <p:cNvPr id="137" name="CustomShape 13"/>
          <p:cNvSpPr/>
          <p:nvPr/>
        </p:nvSpPr>
        <p:spPr>
          <a:xfrm>
            <a:off x="9605520" y="2529000"/>
            <a:ext cx="1410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51">
                <a:solidFill>
                  <a:srgbClr val="000000"/>
                </a:solidFill>
                <a:latin typeface="Nunito Sans"/>
              </a:rPr>
              <a:t>2021</a:t>
            </a:r>
            <a:endParaRPr lang="es-ES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0" y="-3848"/>
            <a:ext cx="12146760" cy="68371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txBody>
          <a:bodyPr lIns="90000" tIns="45000" rIns="90000" bIns="45000" anchorCtr="1">
            <a:noAutofit/>
          </a:bodyPr>
          <a:lstStyle/>
          <a:p>
            <a:endParaRPr lang="eu-ES" sz="1800" b="0" strike="noStrike" spc="-1" dirty="0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949320" y="447120"/>
            <a:ext cx="6857640" cy="3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s-ES" sz="3200" b="1" strike="noStrike" spc="-151" dirty="0">
                <a:solidFill>
                  <a:srgbClr val="FFFFFF"/>
                </a:solidFill>
                <a:latin typeface="Tw Cen MT Condensed"/>
              </a:rPr>
              <a:t>STEAM EUSKADI TOPAKETAK</a:t>
            </a:r>
            <a:endParaRPr lang="es-ES" sz="3200" b="0" strike="noStrike" spc="-1" dirty="0">
              <a:latin typeface="Arial"/>
            </a:endParaRPr>
          </a:p>
        </p:txBody>
      </p:sp>
      <p:pic>
        <p:nvPicPr>
          <p:cNvPr id="140" name="Picture 7" descr="steam euskadi – Larraioz Elektronika"/>
          <p:cNvPicPr/>
          <p:nvPr/>
        </p:nvPicPr>
        <p:blipFill>
          <a:blip r:embed="rId4"/>
          <a:stretch/>
        </p:blipFill>
        <p:spPr>
          <a:xfrm>
            <a:off x="7113960" y="6069600"/>
            <a:ext cx="690120" cy="500040"/>
          </a:xfrm>
          <a:prstGeom prst="rect">
            <a:avLst/>
          </a:prstGeom>
          <a:ln>
            <a:noFill/>
          </a:ln>
        </p:spPr>
      </p:pic>
      <p:pic>
        <p:nvPicPr>
          <p:cNvPr id="141" name="Picture 9" descr="Estimados/as miembros de la comunidad educativa, Ante la progresión del  Coronavirus COVID-19 en todo el territorio de la C.A.E"/>
          <p:cNvPicPr/>
          <p:nvPr/>
        </p:nvPicPr>
        <p:blipFill>
          <a:blip r:embed="rId5"/>
          <a:stretch/>
        </p:blipFill>
        <p:spPr>
          <a:xfrm>
            <a:off x="8056440" y="6155280"/>
            <a:ext cx="2495880" cy="505080"/>
          </a:xfrm>
          <a:prstGeom prst="rect">
            <a:avLst/>
          </a:prstGeom>
          <a:ln>
            <a:noFill/>
          </a:ln>
        </p:spPr>
      </p:pic>
      <p:grpSp>
        <p:nvGrpSpPr>
          <p:cNvPr id="142" name="Group 3"/>
          <p:cNvGrpSpPr/>
          <p:nvPr/>
        </p:nvGrpSpPr>
        <p:grpSpPr>
          <a:xfrm>
            <a:off x="10719720" y="6057360"/>
            <a:ext cx="1335240" cy="519120"/>
            <a:chOff x="10719720" y="6057360"/>
            <a:chExt cx="1335240" cy="519120"/>
          </a:xfrm>
        </p:grpSpPr>
        <p:pic>
          <p:nvPicPr>
            <p:cNvPr id="143" name="Picture 5" descr="\\PMP-DC\diseño\Itsaso\innobasque\EVENTO MANUMIX\descarga.png"/>
            <p:cNvPicPr/>
            <p:nvPr/>
          </p:nvPicPr>
          <p:blipFill>
            <a:blip r:embed="rId6"/>
            <a:stretch/>
          </p:blipFill>
          <p:spPr>
            <a:xfrm>
              <a:off x="10824120" y="6228000"/>
              <a:ext cx="847440" cy="348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4" name="CustomShape 4"/>
            <p:cNvSpPr/>
            <p:nvPr/>
          </p:nvSpPr>
          <p:spPr>
            <a:xfrm>
              <a:off x="10719720" y="6057360"/>
              <a:ext cx="1335240" cy="16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u-ES" sz="500" b="0" strike="noStrike" spc="-1" dirty="0" smtClean="0">
                  <a:solidFill>
                    <a:srgbClr val="808080"/>
                  </a:solidFill>
                  <a:latin typeface="Calibri"/>
                </a:rPr>
                <a:t>Laguntzailea</a:t>
              </a:r>
              <a:r>
                <a:rPr lang="es-ES" sz="500" b="0" strike="noStrike" spc="-1" dirty="0" smtClean="0">
                  <a:solidFill>
                    <a:srgbClr val="808080"/>
                  </a:solidFill>
                  <a:latin typeface="Calibri"/>
                </a:rPr>
                <a:t>/ </a:t>
              </a:r>
              <a:r>
                <a:rPr lang="es-ES" sz="500" b="0" strike="noStrike" spc="-1" dirty="0">
                  <a:solidFill>
                    <a:srgbClr val="808080"/>
                  </a:solidFill>
                  <a:latin typeface="Calibri"/>
                </a:rPr>
                <a:t>Colabora:</a:t>
              </a:r>
              <a:endParaRPr lang="es-ES" sz="500" b="0" strike="noStrike" spc="-1" dirty="0">
                <a:latin typeface="Arial"/>
              </a:endParaRPr>
            </a:p>
          </p:txBody>
        </p:sp>
      </p:grpSp>
      <p:sp>
        <p:nvSpPr>
          <p:cNvPr id="145" name="CustomShape 5"/>
          <p:cNvSpPr/>
          <p:nvPr/>
        </p:nvSpPr>
        <p:spPr>
          <a:xfrm>
            <a:off x="797040" y="1691640"/>
            <a:ext cx="4074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51" dirty="0">
                <a:solidFill>
                  <a:srgbClr val="000000"/>
                </a:solidFill>
                <a:latin typeface="Nunito Sans"/>
              </a:rPr>
              <a:t>Lan-Prozesua</a:t>
            </a:r>
            <a:endParaRPr lang="es-ES" sz="3600" b="0" strike="noStrike" spc="-1" dirty="0">
              <a:latin typeface="Arial"/>
            </a:endParaRPr>
          </a:p>
        </p:txBody>
      </p:sp>
      <p:pic>
        <p:nvPicPr>
          <p:cNvPr id="146" name="Picture 2" descr="C:\Users\pmp9\Downloads\erakundearen izena-03.jpg"/>
          <p:cNvPicPr/>
          <p:nvPr/>
        </p:nvPicPr>
        <p:blipFill>
          <a:blip r:embed="rId7"/>
          <a:stretch/>
        </p:blipFill>
        <p:spPr>
          <a:xfrm>
            <a:off x="9304560" y="100080"/>
            <a:ext cx="1519200" cy="1139760"/>
          </a:xfrm>
          <a:prstGeom prst="rect">
            <a:avLst/>
          </a:prstGeom>
          <a:ln>
            <a:noFill/>
          </a:ln>
        </p:spPr>
      </p:pic>
      <p:sp>
        <p:nvSpPr>
          <p:cNvPr id="147" name="CustomShape 6"/>
          <p:cNvSpPr/>
          <p:nvPr/>
        </p:nvSpPr>
        <p:spPr>
          <a:xfrm>
            <a:off x="9040320" y="10440"/>
            <a:ext cx="2346840" cy="15076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7"/>
          <p:cNvSpPr/>
          <p:nvPr/>
        </p:nvSpPr>
        <p:spPr>
          <a:xfrm>
            <a:off x="10791000" y="5824440"/>
            <a:ext cx="730080" cy="3794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8"/>
          <p:cNvSpPr/>
          <p:nvPr/>
        </p:nvSpPr>
        <p:spPr>
          <a:xfrm>
            <a:off x="10719000" y="6015960"/>
            <a:ext cx="140184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600" b="0" strike="noStrike" spc="-1" dirty="0">
                <a:solidFill>
                  <a:srgbClr val="808080"/>
                </a:solidFill>
                <a:latin typeface="Calibri"/>
              </a:rPr>
              <a:t>Laguntzailea/ Colabora:</a:t>
            </a:r>
            <a:endParaRPr lang="es-ES" sz="600" b="0" strike="noStrike" spc="-1" dirty="0">
              <a:latin typeface="Arial"/>
            </a:endParaRPr>
          </a:p>
        </p:txBody>
      </p:sp>
      <p:sp>
        <p:nvSpPr>
          <p:cNvPr id="150" name="CustomShape 9"/>
          <p:cNvSpPr/>
          <p:nvPr/>
        </p:nvSpPr>
        <p:spPr>
          <a:xfrm>
            <a:off x="6682320" y="5824440"/>
            <a:ext cx="5438880" cy="8355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1" name="Picture 2" descr="steam euskadi – Larraioz Elektronika"/>
          <p:cNvPicPr/>
          <p:nvPr/>
        </p:nvPicPr>
        <p:blipFill>
          <a:blip r:embed="rId8"/>
          <a:stretch/>
        </p:blipFill>
        <p:spPr>
          <a:xfrm>
            <a:off x="9219240" y="6158160"/>
            <a:ext cx="804960" cy="583200"/>
          </a:xfrm>
          <a:prstGeom prst="rect">
            <a:avLst/>
          </a:prstGeom>
          <a:ln>
            <a:noFill/>
          </a:ln>
        </p:spPr>
      </p:pic>
      <p:sp>
        <p:nvSpPr>
          <p:cNvPr id="152" name="CustomShape 10"/>
          <p:cNvSpPr/>
          <p:nvPr/>
        </p:nvSpPr>
        <p:spPr>
          <a:xfrm>
            <a:off x="10106280" y="6333480"/>
            <a:ext cx="20991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0" u="sng" strike="noStrike" spc="-1" dirty="0">
                <a:solidFill>
                  <a:srgbClr val="0563C1"/>
                </a:solidFill>
                <a:uFillTx/>
                <a:latin typeface="Calibri"/>
                <a:hlinkClick r:id="rId9"/>
              </a:rPr>
              <a:t>www.steam.eus</a:t>
            </a:r>
            <a:endParaRPr lang="es-ES" sz="2000" b="0" strike="noStrike" spc="-1" dirty="0">
              <a:latin typeface="Arial"/>
            </a:endParaRPr>
          </a:p>
        </p:txBody>
      </p:sp>
      <p:pic>
        <p:nvPicPr>
          <p:cNvPr id="153" name="Imagen 152"/>
          <p:cNvPicPr/>
          <p:nvPr/>
        </p:nvPicPr>
        <p:blipFill>
          <a:blip r:embed="rId10"/>
          <a:stretch/>
        </p:blipFill>
        <p:spPr>
          <a:xfrm>
            <a:off x="10373040" y="114120"/>
            <a:ext cx="1687320" cy="1368000"/>
          </a:xfrm>
          <a:prstGeom prst="rect">
            <a:avLst/>
          </a:prstGeom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668198" y="2462460"/>
            <a:ext cx="10729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u-ES" sz="2000" b="1" dirty="0" smtClean="0"/>
              <a:t>Helburua</a:t>
            </a:r>
            <a:r>
              <a:rPr lang="es-ES" sz="2000" dirty="0" smtClean="0"/>
              <a:t>: </a:t>
            </a:r>
            <a:r>
              <a:rPr lang="eu-ES" sz="2000" dirty="0" smtClean="0"/>
              <a:t>Ahots</a:t>
            </a:r>
            <a:r>
              <a:rPr lang="es-ES" sz="2000" dirty="0" smtClean="0"/>
              <a:t> </a:t>
            </a:r>
            <a:r>
              <a:rPr lang="eu-ES" sz="2000" dirty="0" smtClean="0"/>
              <a:t>ezberdinak</a:t>
            </a:r>
            <a:r>
              <a:rPr lang="es-ES" sz="2000" dirty="0" smtClean="0"/>
              <a:t> </a:t>
            </a:r>
            <a:r>
              <a:rPr lang="eu-ES" sz="2000" dirty="0" smtClean="0"/>
              <a:t>barneratzea</a:t>
            </a:r>
            <a:r>
              <a:rPr lang="es-ES" sz="2000" dirty="0" smtClean="0"/>
              <a:t> </a:t>
            </a:r>
            <a:r>
              <a:rPr lang="es-ES" sz="2000" dirty="0" err="1" smtClean="0"/>
              <a:t>teknologia</a:t>
            </a:r>
            <a:r>
              <a:rPr lang="es-ES" sz="2000" dirty="0" smtClean="0"/>
              <a:t> eta </a:t>
            </a:r>
            <a:r>
              <a:rPr lang="es-ES" sz="2000" dirty="0" err="1" smtClean="0"/>
              <a:t>digitalizaioa</a:t>
            </a:r>
            <a:r>
              <a:rPr lang="es-ES" sz="2000" dirty="0" smtClean="0"/>
              <a:t> </a:t>
            </a:r>
            <a:r>
              <a:rPr lang="es-ES" sz="2000" dirty="0" err="1" smtClean="0"/>
              <a:t>pentsatzean</a:t>
            </a:r>
            <a:r>
              <a:rPr lang="es-ES" sz="2000" dirty="0" smtClean="0"/>
              <a:t> eta </a:t>
            </a:r>
            <a:r>
              <a:rPr lang="es-ES" sz="2000" dirty="0" err="1" smtClean="0"/>
              <a:t>egitean</a:t>
            </a:r>
            <a:endParaRPr lang="eu-ES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37248" y="3160579"/>
            <a:ext cx="11072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 smtClean="0"/>
              <a:t>Jokabide</a:t>
            </a:r>
            <a:r>
              <a:rPr lang="es-ES" b="1" dirty="0" smtClean="0"/>
              <a:t> </a:t>
            </a:r>
            <a:r>
              <a:rPr lang="es-ES" b="1" dirty="0" err="1" smtClean="0"/>
              <a:t>kodea</a:t>
            </a:r>
            <a:r>
              <a:rPr lang="es-ES" dirty="0" smtClean="0"/>
              <a:t>: </a:t>
            </a:r>
            <a:r>
              <a:rPr lang="es-ES" dirty="0" err="1" smtClean="0"/>
              <a:t>lehia</a:t>
            </a:r>
            <a:r>
              <a:rPr lang="es-ES" dirty="0" smtClean="0"/>
              <a:t> </a:t>
            </a:r>
            <a:r>
              <a:rPr lang="es-ES" dirty="0" err="1" smtClean="0"/>
              <a:t>ez</a:t>
            </a:r>
            <a:r>
              <a:rPr lang="es-ES" dirty="0" smtClean="0"/>
              <a:t>, </a:t>
            </a:r>
            <a:r>
              <a:rPr lang="es-ES" dirty="0" err="1" smtClean="0"/>
              <a:t>ikasten</a:t>
            </a:r>
            <a:r>
              <a:rPr lang="es-ES" dirty="0" smtClean="0"/>
              <a:t> </a:t>
            </a:r>
            <a:r>
              <a:rPr lang="es-ES" dirty="0" err="1" smtClean="0"/>
              <a:t>ikasi</a:t>
            </a:r>
            <a:r>
              <a:rPr lang="es-ES" dirty="0" smtClean="0"/>
              <a:t>, </a:t>
            </a:r>
            <a:r>
              <a:rPr lang="es-ES" dirty="0" err="1" smtClean="0"/>
              <a:t>gozatu</a:t>
            </a:r>
            <a:r>
              <a:rPr lang="es-ES" dirty="0" smtClean="0"/>
              <a:t>, </a:t>
            </a:r>
            <a:r>
              <a:rPr lang="es-ES" dirty="0" err="1" smtClean="0"/>
              <a:t>danon</a:t>
            </a:r>
            <a:r>
              <a:rPr lang="es-ES" dirty="0"/>
              <a:t> </a:t>
            </a:r>
            <a:r>
              <a:rPr lang="es-ES" dirty="0" err="1" smtClean="0"/>
              <a:t>artean</a:t>
            </a:r>
            <a:r>
              <a:rPr lang="es-ES" dirty="0" smtClean="0"/>
              <a:t> </a:t>
            </a:r>
            <a:r>
              <a:rPr lang="es-ES" dirty="0" err="1" smtClean="0"/>
              <a:t>erabaki</a:t>
            </a:r>
            <a:r>
              <a:rPr lang="es-ES" dirty="0" smtClean="0"/>
              <a:t>, </a:t>
            </a:r>
            <a:r>
              <a:rPr lang="es-ES" dirty="0" err="1" smtClean="0"/>
              <a:t>ezagutza</a:t>
            </a:r>
            <a:r>
              <a:rPr lang="es-ES" dirty="0" smtClean="0"/>
              <a:t> </a:t>
            </a:r>
            <a:r>
              <a:rPr lang="es-ES" dirty="0" err="1" smtClean="0"/>
              <a:t>partekatu</a:t>
            </a:r>
            <a:r>
              <a:rPr lang="es-ES" dirty="0" smtClean="0"/>
              <a:t>, </a:t>
            </a:r>
            <a:r>
              <a:rPr lang="es-ES" dirty="0" err="1" smtClean="0"/>
              <a:t>denbora</a:t>
            </a:r>
            <a:r>
              <a:rPr lang="es-ES" dirty="0" smtClean="0"/>
              <a:t> </a:t>
            </a:r>
            <a:r>
              <a:rPr lang="es-ES" dirty="0" err="1" smtClean="0"/>
              <a:t>hartu</a:t>
            </a:r>
            <a:r>
              <a:rPr lang="es-ES" dirty="0" smtClean="0"/>
              <a:t>,</a:t>
            </a:r>
          </a:p>
          <a:p>
            <a:pPr algn="ctr"/>
            <a:r>
              <a:rPr lang="es-ES" dirty="0" err="1" smtClean="0"/>
              <a:t>Akatsak</a:t>
            </a:r>
            <a:r>
              <a:rPr lang="es-ES" dirty="0" smtClean="0"/>
              <a:t> </a:t>
            </a:r>
            <a:r>
              <a:rPr lang="es-ES" dirty="0" err="1" smtClean="0"/>
              <a:t>ikasketak</a:t>
            </a:r>
            <a:r>
              <a:rPr lang="es-ES" dirty="0" smtClean="0"/>
              <a:t> izan </a:t>
            </a:r>
            <a:r>
              <a:rPr lang="es-ES" dirty="0" err="1" smtClean="0"/>
              <a:t>daitezke</a:t>
            </a:r>
            <a:r>
              <a:rPr lang="es-ES" dirty="0" smtClean="0"/>
              <a:t>, </a:t>
            </a:r>
            <a:r>
              <a:rPr lang="es-ES" dirty="0" err="1" smtClean="0"/>
              <a:t>teknologia</a:t>
            </a:r>
            <a:r>
              <a:rPr lang="es-ES" dirty="0" smtClean="0"/>
              <a:t> </a:t>
            </a:r>
            <a:r>
              <a:rPr lang="es-ES" dirty="0" err="1" smtClean="0"/>
              <a:t>sortzeko</a:t>
            </a:r>
            <a:r>
              <a:rPr lang="es-ES" dirty="0" smtClean="0"/>
              <a:t> </a:t>
            </a:r>
            <a:r>
              <a:rPr lang="es-ES" dirty="0" err="1" smtClean="0"/>
              <a:t>bidea</a:t>
            </a:r>
            <a:r>
              <a:rPr lang="es-ES" dirty="0" smtClean="0"/>
              <a:t> </a:t>
            </a:r>
            <a:r>
              <a:rPr lang="es-ES" dirty="0" err="1" smtClean="0"/>
              <a:t>bezala</a:t>
            </a:r>
            <a:r>
              <a:rPr lang="es-ES" dirty="0"/>
              <a:t> </a:t>
            </a:r>
            <a:r>
              <a:rPr lang="es-ES" dirty="0" err="1" smtClean="0"/>
              <a:t>ulertu</a:t>
            </a:r>
            <a:r>
              <a:rPr lang="es-ES" dirty="0" smtClean="0"/>
              <a:t>, </a:t>
            </a:r>
            <a:r>
              <a:rPr lang="es-ES" dirty="0" err="1" smtClean="0"/>
              <a:t>errespetua</a:t>
            </a:r>
            <a:r>
              <a:rPr lang="es-ES" dirty="0" smtClean="0"/>
              <a:t> eta </a:t>
            </a:r>
            <a:r>
              <a:rPr lang="es-ES" dirty="0" err="1" smtClean="0"/>
              <a:t>zaintza</a:t>
            </a:r>
            <a:endParaRPr lang="eu-ES" dirty="0"/>
          </a:p>
        </p:txBody>
      </p:sp>
      <p:sp>
        <p:nvSpPr>
          <p:cNvPr id="24" name="Elipse 23"/>
          <p:cNvSpPr/>
          <p:nvPr/>
        </p:nvSpPr>
        <p:spPr>
          <a:xfrm>
            <a:off x="9830311" y="4156136"/>
            <a:ext cx="1957388" cy="19732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/>
              <a:t>aukerak</a:t>
            </a:r>
            <a:endParaRPr lang="eu-ES" sz="3600" dirty="0"/>
          </a:p>
        </p:txBody>
      </p:sp>
      <p:sp>
        <p:nvSpPr>
          <p:cNvPr id="5" name="Flecha derecha 4"/>
          <p:cNvSpPr/>
          <p:nvPr/>
        </p:nvSpPr>
        <p:spPr>
          <a:xfrm>
            <a:off x="489034" y="4133636"/>
            <a:ext cx="9731550" cy="21310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Elipse 3"/>
          <p:cNvSpPr/>
          <p:nvPr/>
        </p:nvSpPr>
        <p:spPr>
          <a:xfrm>
            <a:off x="3031923" y="4167296"/>
            <a:ext cx="1957388" cy="19732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/>
              <a:t>testuingurua</a:t>
            </a:r>
            <a:endParaRPr lang="eu-ES" sz="3600" dirty="0"/>
          </a:p>
        </p:txBody>
      </p:sp>
      <p:sp>
        <p:nvSpPr>
          <p:cNvPr id="21" name="Elipse 20"/>
          <p:cNvSpPr/>
          <p:nvPr/>
        </p:nvSpPr>
        <p:spPr>
          <a:xfrm>
            <a:off x="781795" y="4182056"/>
            <a:ext cx="1957388" cy="1973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/>
              <a:t>kolektiboak</a:t>
            </a:r>
            <a:endParaRPr lang="eu-ES" sz="3600" dirty="0"/>
          </a:p>
        </p:txBody>
      </p:sp>
      <p:sp>
        <p:nvSpPr>
          <p:cNvPr id="22" name="Elipse 21"/>
          <p:cNvSpPr/>
          <p:nvPr/>
        </p:nvSpPr>
        <p:spPr>
          <a:xfrm>
            <a:off x="7562178" y="4157351"/>
            <a:ext cx="1957388" cy="1973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/>
              <a:t>ezagutzak</a:t>
            </a:r>
            <a:endParaRPr lang="eu-ES" sz="3600" dirty="0"/>
          </a:p>
        </p:txBody>
      </p:sp>
      <p:sp>
        <p:nvSpPr>
          <p:cNvPr id="23" name="Elipse 22"/>
          <p:cNvSpPr/>
          <p:nvPr/>
        </p:nvSpPr>
        <p:spPr>
          <a:xfrm>
            <a:off x="5282051" y="4133636"/>
            <a:ext cx="1957388" cy="19732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/>
              <a:t>metodologiak</a:t>
            </a:r>
            <a:endParaRPr lang="eu-E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34147" r="18519" b="22337"/>
          <a:stretch/>
        </p:blipFill>
        <p:spPr bwMode="auto">
          <a:xfrm>
            <a:off x="2740179" y="2202180"/>
            <a:ext cx="671164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riángulo isósceles 3"/>
          <p:cNvSpPr/>
          <p:nvPr/>
        </p:nvSpPr>
        <p:spPr>
          <a:xfrm rot="5400000">
            <a:off x="5818884" y="3628647"/>
            <a:ext cx="1027283" cy="1002788"/>
          </a:xfrm>
          <a:prstGeom prst="triangle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85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/>
          <p:cNvPicPr/>
          <p:nvPr/>
        </p:nvPicPr>
        <p:blipFill>
          <a:blip r:embed="rId2"/>
          <a:stretch/>
        </p:blipFill>
        <p:spPr>
          <a:xfrm>
            <a:off x="0" y="10440"/>
            <a:ext cx="12146760" cy="683712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949320" y="447120"/>
            <a:ext cx="6857640" cy="3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s-ES" sz="3200" b="1" strike="noStrike" spc="-151">
                <a:solidFill>
                  <a:srgbClr val="FFFFFF"/>
                </a:solidFill>
                <a:latin typeface="Tw Cen MT Condensed"/>
              </a:rPr>
              <a:t>STEAM EUSKADI TOPAKETAK</a:t>
            </a:r>
            <a:endParaRPr lang="es-ES" sz="3200" b="0" strike="noStrike" spc="-1">
              <a:latin typeface="Arial"/>
            </a:endParaRPr>
          </a:p>
        </p:txBody>
      </p:sp>
      <p:pic>
        <p:nvPicPr>
          <p:cNvPr id="156" name="Picture 7" descr="steam euskadi – Larraioz Elektronika"/>
          <p:cNvPicPr/>
          <p:nvPr/>
        </p:nvPicPr>
        <p:blipFill>
          <a:blip r:embed="rId3"/>
          <a:stretch/>
        </p:blipFill>
        <p:spPr>
          <a:xfrm>
            <a:off x="7113960" y="6069600"/>
            <a:ext cx="690120" cy="500040"/>
          </a:xfrm>
          <a:prstGeom prst="rect">
            <a:avLst/>
          </a:prstGeom>
          <a:ln>
            <a:noFill/>
          </a:ln>
        </p:spPr>
      </p:pic>
      <p:pic>
        <p:nvPicPr>
          <p:cNvPr id="157" name="Picture 9" descr="Estimados/as miembros de la comunidad educativa, Ante la progresión del  Coronavirus COVID-19 en todo el territorio de la C.A.E"/>
          <p:cNvPicPr/>
          <p:nvPr/>
        </p:nvPicPr>
        <p:blipFill>
          <a:blip r:embed="rId4"/>
          <a:stretch/>
        </p:blipFill>
        <p:spPr>
          <a:xfrm>
            <a:off x="8056440" y="6155280"/>
            <a:ext cx="2495880" cy="505080"/>
          </a:xfrm>
          <a:prstGeom prst="rect">
            <a:avLst/>
          </a:prstGeom>
          <a:ln>
            <a:noFill/>
          </a:ln>
        </p:spPr>
      </p:pic>
      <p:grpSp>
        <p:nvGrpSpPr>
          <p:cNvPr id="158" name="Group 2"/>
          <p:cNvGrpSpPr/>
          <p:nvPr/>
        </p:nvGrpSpPr>
        <p:grpSpPr>
          <a:xfrm>
            <a:off x="10719720" y="6057360"/>
            <a:ext cx="1335240" cy="519120"/>
            <a:chOff x="10719720" y="6057360"/>
            <a:chExt cx="1335240" cy="519120"/>
          </a:xfrm>
        </p:grpSpPr>
        <p:pic>
          <p:nvPicPr>
            <p:cNvPr id="159" name="Picture 5" descr="\\PMP-DC\diseño\Itsaso\innobasque\EVENTO MANUMIX\descarga.png"/>
            <p:cNvPicPr/>
            <p:nvPr/>
          </p:nvPicPr>
          <p:blipFill>
            <a:blip r:embed="rId5"/>
            <a:stretch/>
          </p:blipFill>
          <p:spPr>
            <a:xfrm>
              <a:off x="10824120" y="6228000"/>
              <a:ext cx="847440" cy="348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0" name="CustomShape 3"/>
            <p:cNvSpPr/>
            <p:nvPr/>
          </p:nvSpPr>
          <p:spPr>
            <a:xfrm>
              <a:off x="10719720" y="6057360"/>
              <a:ext cx="1335240" cy="16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500" b="0" strike="noStrike" spc="-1">
                  <a:solidFill>
                    <a:srgbClr val="808080"/>
                  </a:solidFill>
                  <a:latin typeface="Calibri"/>
                </a:rPr>
                <a:t>Laguntzailea/ Colabora:</a:t>
              </a:r>
              <a:endParaRPr lang="es-ES" sz="500" b="0" strike="noStrike" spc="-1">
                <a:latin typeface="Arial"/>
              </a:endParaRPr>
            </a:p>
          </p:txBody>
        </p:sp>
      </p:grpSp>
      <p:sp>
        <p:nvSpPr>
          <p:cNvPr id="161" name="CustomShape 4"/>
          <p:cNvSpPr/>
          <p:nvPr/>
        </p:nvSpPr>
        <p:spPr>
          <a:xfrm>
            <a:off x="797040" y="1691640"/>
            <a:ext cx="56484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51">
                <a:solidFill>
                  <a:srgbClr val="000000"/>
                </a:solidFill>
                <a:latin typeface="Nunito Sans"/>
              </a:rPr>
              <a:t>Lortutako emaitzak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162" name="Picture 2" descr="C:\Users\pmp9\Downloads\erakundearen izena-03.jpg"/>
          <p:cNvPicPr/>
          <p:nvPr/>
        </p:nvPicPr>
        <p:blipFill>
          <a:blip r:embed="rId6"/>
          <a:stretch/>
        </p:blipFill>
        <p:spPr>
          <a:xfrm>
            <a:off x="9304560" y="100080"/>
            <a:ext cx="1519200" cy="1139760"/>
          </a:xfrm>
          <a:prstGeom prst="rect">
            <a:avLst/>
          </a:prstGeom>
          <a:ln>
            <a:noFill/>
          </a:ln>
        </p:spPr>
      </p:pic>
      <p:sp>
        <p:nvSpPr>
          <p:cNvPr id="163" name="CustomShape 5"/>
          <p:cNvSpPr/>
          <p:nvPr/>
        </p:nvSpPr>
        <p:spPr>
          <a:xfrm>
            <a:off x="9040320" y="10440"/>
            <a:ext cx="2346840" cy="15076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6"/>
          <p:cNvSpPr/>
          <p:nvPr/>
        </p:nvSpPr>
        <p:spPr>
          <a:xfrm>
            <a:off x="10791000" y="6035040"/>
            <a:ext cx="730080" cy="1688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7"/>
          <p:cNvSpPr/>
          <p:nvPr/>
        </p:nvSpPr>
        <p:spPr>
          <a:xfrm>
            <a:off x="10719000" y="6015960"/>
            <a:ext cx="140184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600" b="0" strike="noStrike" spc="-1">
                <a:solidFill>
                  <a:srgbClr val="808080"/>
                </a:solidFill>
                <a:latin typeface="Calibri"/>
              </a:rPr>
              <a:t>Laguntzailea/ Colabora:</a:t>
            </a:r>
            <a:endParaRPr lang="es-ES" sz="600" b="0" strike="noStrike" spc="-1">
              <a:latin typeface="Arial"/>
            </a:endParaRPr>
          </a:p>
        </p:txBody>
      </p:sp>
      <p:sp>
        <p:nvSpPr>
          <p:cNvPr id="166" name="CustomShape 8"/>
          <p:cNvSpPr/>
          <p:nvPr/>
        </p:nvSpPr>
        <p:spPr>
          <a:xfrm>
            <a:off x="6682320" y="5824440"/>
            <a:ext cx="5438880" cy="8355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7" name="Picture 2" descr="steam euskadi – Larraioz Elektronika"/>
          <p:cNvPicPr/>
          <p:nvPr/>
        </p:nvPicPr>
        <p:blipFill>
          <a:blip r:embed="rId7"/>
          <a:stretch/>
        </p:blipFill>
        <p:spPr>
          <a:xfrm>
            <a:off x="9219240" y="6158160"/>
            <a:ext cx="804960" cy="583200"/>
          </a:xfrm>
          <a:prstGeom prst="rect">
            <a:avLst/>
          </a:prstGeom>
          <a:ln>
            <a:noFill/>
          </a:ln>
        </p:spPr>
      </p:pic>
      <p:sp>
        <p:nvSpPr>
          <p:cNvPr id="168" name="CustomShape 9"/>
          <p:cNvSpPr/>
          <p:nvPr/>
        </p:nvSpPr>
        <p:spPr>
          <a:xfrm>
            <a:off x="10106280" y="6333480"/>
            <a:ext cx="20991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0" u="sng" strike="noStrike" spc="-1">
                <a:solidFill>
                  <a:srgbClr val="0563C1"/>
                </a:solidFill>
                <a:uFillTx/>
                <a:latin typeface="Calibri"/>
                <a:hlinkClick r:id="rId8"/>
              </a:rPr>
              <a:t>www.steam.eus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169" name="Imagen 168"/>
          <p:cNvPicPr/>
          <p:nvPr/>
        </p:nvPicPr>
        <p:blipFill>
          <a:blip r:embed="rId9"/>
          <a:stretch/>
        </p:blipFill>
        <p:spPr>
          <a:xfrm>
            <a:off x="10373040" y="114120"/>
            <a:ext cx="1687320" cy="1368000"/>
          </a:xfrm>
          <a:prstGeom prst="rect">
            <a:avLst/>
          </a:prstGeom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97041" y="2436120"/>
            <a:ext cx="105901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2019an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Laborategia</a:t>
            </a:r>
            <a:r>
              <a:rPr lang="es-ES" sz="1600" dirty="0" smtClean="0"/>
              <a:t> </a:t>
            </a:r>
            <a:r>
              <a:rPr lang="es-ES" sz="1600" dirty="0" err="1" smtClean="0"/>
              <a:t>martxan</a:t>
            </a:r>
            <a:r>
              <a:rPr lang="es-ES" sz="1600" dirty="0" smtClean="0"/>
              <a:t> </a:t>
            </a:r>
            <a:r>
              <a:rPr lang="es-ES" sz="1600" dirty="0" err="1" smtClean="0"/>
              <a:t>jarri</a:t>
            </a:r>
            <a:r>
              <a:rPr lang="es-ES" sz="1600" dirty="0" smtClean="0"/>
              <a:t> </a:t>
            </a:r>
            <a:r>
              <a:rPr lang="es-ES" sz="1600" dirty="0" err="1" smtClean="0"/>
              <a:t>genuen</a:t>
            </a:r>
            <a:r>
              <a:rPr lang="es-ES" sz="1600" dirty="0" smtClean="0"/>
              <a:t> Azkuna </a:t>
            </a:r>
            <a:r>
              <a:rPr lang="es-ES" sz="1600" dirty="0" err="1" smtClean="0"/>
              <a:t>Zentroan</a:t>
            </a:r>
            <a:r>
              <a:rPr lang="es-ES" sz="1600" dirty="0" smtClean="0"/>
              <a:t>, </a:t>
            </a:r>
            <a:r>
              <a:rPr lang="es-ES" sz="1600" dirty="0" err="1" smtClean="0"/>
              <a:t>Bizkaiko</a:t>
            </a:r>
            <a:r>
              <a:rPr lang="es-ES" sz="1600" dirty="0" smtClean="0"/>
              <a:t> </a:t>
            </a:r>
            <a:r>
              <a:rPr lang="es-ES" sz="1600" dirty="0" err="1" smtClean="0"/>
              <a:t>Foru</a:t>
            </a:r>
            <a:r>
              <a:rPr lang="es-ES" sz="1600" dirty="0" smtClean="0"/>
              <a:t> </a:t>
            </a:r>
            <a:r>
              <a:rPr lang="es-ES" sz="1600" dirty="0" err="1" smtClean="0"/>
              <a:t>Aldundiko</a:t>
            </a:r>
            <a:r>
              <a:rPr lang="es-ES" sz="1600" dirty="0" smtClean="0"/>
              <a:t> eta Mutua Madrileña </a:t>
            </a:r>
            <a:r>
              <a:rPr lang="es-ES" sz="1600" dirty="0" err="1" smtClean="0"/>
              <a:t>laguntzarekin</a:t>
            </a:r>
            <a:endParaRPr lang="es-E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400 persona parte </a:t>
            </a:r>
            <a:r>
              <a:rPr lang="es-ES" sz="1600" dirty="0" err="1" smtClean="0"/>
              <a:t>hartu</a:t>
            </a:r>
            <a:r>
              <a:rPr lang="es-ES" sz="1600" dirty="0" smtClean="0"/>
              <a:t> </a:t>
            </a:r>
            <a:r>
              <a:rPr lang="es-ES" sz="1600" dirty="0" err="1" smtClean="0"/>
              <a:t>zuten</a:t>
            </a:r>
            <a:r>
              <a:rPr lang="es-ES" sz="1600" dirty="0" smtClean="0"/>
              <a:t> Haritu </a:t>
            </a:r>
            <a:r>
              <a:rPr lang="es-ES" sz="1600" dirty="0" err="1" smtClean="0"/>
              <a:t>laborategian</a:t>
            </a:r>
            <a:endParaRPr lang="es-E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Euretatik</a:t>
            </a:r>
            <a:r>
              <a:rPr lang="es-ES" sz="1600" dirty="0" smtClean="0"/>
              <a:t> 72 </a:t>
            </a:r>
            <a:r>
              <a:rPr lang="es-ES" sz="1600" dirty="0" err="1" smtClean="0"/>
              <a:t>arrisku</a:t>
            </a:r>
            <a:r>
              <a:rPr lang="es-ES" sz="1600" dirty="0" smtClean="0"/>
              <a:t> </a:t>
            </a:r>
            <a:r>
              <a:rPr lang="es-ES" sz="1600" dirty="0" err="1" smtClean="0"/>
              <a:t>egoeran</a:t>
            </a:r>
            <a:r>
              <a:rPr lang="es-ES" sz="1600" dirty="0" smtClean="0"/>
              <a:t> </a:t>
            </a:r>
            <a:r>
              <a:rPr lang="es-ES" sz="1600" dirty="0" err="1" smtClean="0"/>
              <a:t>zeuden</a:t>
            </a:r>
            <a:r>
              <a:rPr lang="es-ES" sz="1600" dirty="0" smtClean="0"/>
              <a:t> </a:t>
            </a:r>
            <a:r>
              <a:rPr lang="es-ES" sz="1600" dirty="0" err="1" smtClean="0"/>
              <a:t>gazteak</a:t>
            </a:r>
            <a:r>
              <a:rPr lang="es-E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2020an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Haritulab.eus</a:t>
            </a:r>
            <a:r>
              <a:rPr lang="es-ES" sz="1600" dirty="0" smtClean="0"/>
              <a:t> </a:t>
            </a:r>
            <a:r>
              <a:rPr lang="es-ES" sz="1600" dirty="0" err="1" smtClean="0"/>
              <a:t>webgunea</a:t>
            </a:r>
            <a:r>
              <a:rPr lang="es-ES" sz="1600" dirty="0" smtClean="0"/>
              <a:t> </a:t>
            </a:r>
            <a:r>
              <a:rPr lang="es-ES" sz="1600" dirty="0" err="1" smtClean="0"/>
              <a:t>martxan</a:t>
            </a:r>
            <a:r>
              <a:rPr lang="es-ES" sz="1600" dirty="0" smtClean="0"/>
              <a:t> </a:t>
            </a:r>
            <a:r>
              <a:rPr lang="es-ES" sz="1600" dirty="0" err="1" smtClean="0"/>
              <a:t>jarri</a:t>
            </a:r>
            <a:r>
              <a:rPr lang="es-ES" sz="1600" dirty="0" smtClean="0"/>
              <a:t> </a:t>
            </a:r>
            <a:r>
              <a:rPr lang="es-ES" sz="1600" dirty="0" err="1" smtClean="0"/>
              <a:t>genuen</a:t>
            </a:r>
            <a:r>
              <a:rPr lang="es-ES" sz="1600" dirty="0" smtClean="0"/>
              <a:t> </a:t>
            </a:r>
            <a:r>
              <a:rPr lang="es-ES" sz="1600" dirty="0" err="1" smtClean="0"/>
              <a:t>Eusko</a:t>
            </a:r>
            <a:r>
              <a:rPr lang="es-ES" sz="1600" dirty="0" smtClean="0"/>
              <a:t> </a:t>
            </a:r>
            <a:r>
              <a:rPr lang="es-ES" sz="1600" dirty="0" err="1" smtClean="0"/>
              <a:t>Jaurlaritzako</a:t>
            </a:r>
            <a:r>
              <a:rPr lang="es-ES" sz="1600" dirty="0" smtClean="0"/>
              <a:t> </a:t>
            </a:r>
            <a:r>
              <a:rPr lang="es-ES" sz="1600" dirty="0" err="1" smtClean="0"/>
              <a:t>laguntzarekin</a:t>
            </a:r>
            <a:r>
              <a:rPr lang="es-ES" sz="1600" dirty="0" smtClean="0"/>
              <a:t>. </a:t>
            </a:r>
            <a:r>
              <a:rPr lang="es-ES" sz="1600" dirty="0" err="1" smtClean="0"/>
              <a:t>Gazteen</a:t>
            </a:r>
            <a:r>
              <a:rPr lang="es-ES" sz="1600" dirty="0" smtClean="0"/>
              <a:t> </a:t>
            </a:r>
            <a:r>
              <a:rPr lang="es-ES" sz="1600" dirty="0" err="1" smtClean="0"/>
              <a:t>artean</a:t>
            </a:r>
            <a:r>
              <a:rPr lang="es-ES" sz="1600" dirty="0" smtClean="0"/>
              <a:t> </a:t>
            </a:r>
            <a:r>
              <a:rPr lang="es-ES" sz="1600" dirty="0" err="1" smtClean="0"/>
              <a:t>hezkuntza</a:t>
            </a:r>
            <a:r>
              <a:rPr lang="es-ES" sz="1600" dirty="0" smtClean="0"/>
              <a:t> digital </a:t>
            </a:r>
            <a:r>
              <a:rPr lang="es-ES" sz="1600" dirty="0" err="1" smtClean="0"/>
              <a:t>kritikoa</a:t>
            </a:r>
            <a:r>
              <a:rPr lang="es-ES" sz="1600" dirty="0" smtClean="0"/>
              <a:t> </a:t>
            </a:r>
            <a:r>
              <a:rPr lang="es-ES" sz="1600" dirty="0" err="1" smtClean="0"/>
              <a:t>sustatzeko</a:t>
            </a:r>
            <a:r>
              <a:rPr lang="es-ES" sz="1600" dirty="0" smtClean="0"/>
              <a:t> </a:t>
            </a:r>
            <a:r>
              <a:rPr lang="es-ES" sz="1600" dirty="0" err="1" smtClean="0"/>
              <a:t>euskaraz</a:t>
            </a:r>
            <a:r>
              <a:rPr lang="es-ES" sz="1600" dirty="0" smtClean="0"/>
              <a:t> </a:t>
            </a:r>
            <a:r>
              <a:rPr lang="es-ES" sz="1600" dirty="0" err="1" smtClean="0"/>
              <a:t>eduki</a:t>
            </a:r>
            <a:r>
              <a:rPr lang="es-ES" sz="1600" dirty="0" smtClean="0"/>
              <a:t> </a:t>
            </a:r>
            <a:r>
              <a:rPr lang="es-ES" sz="1600" dirty="0" err="1" smtClean="0"/>
              <a:t>anitzekin</a:t>
            </a:r>
            <a:r>
              <a:rPr lang="es-ES" sz="16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Gazteentzako</a:t>
            </a:r>
            <a:r>
              <a:rPr lang="es-ES" sz="1600" dirty="0" smtClean="0"/>
              <a:t>  </a:t>
            </a:r>
            <a:r>
              <a:rPr lang="es-ES" sz="1600" dirty="0" err="1" smtClean="0"/>
              <a:t>neguko</a:t>
            </a:r>
            <a:r>
              <a:rPr lang="es-ES" sz="1600" dirty="0" smtClean="0"/>
              <a:t> </a:t>
            </a:r>
            <a:r>
              <a:rPr lang="es-ES" sz="1600" dirty="0" err="1" smtClean="0"/>
              <a:t>teknologia</a:t>
            </a:r>
            <a:r>
              <a:rPr lang="es-ES" sz="1600" dirty="0" smtClean="0"/>
              <a:t> </a:t>
            </a:r>
            <a:r>
              <a:rPr lang="es-ES" sz="1600" dirty="0" err="1" smtClean="0"/>
              <a:t>topaketa</a:t>
            </a:r>
            <a:r>
              <a:rPr lang="es-ES" sz="1600" dirty="0" smtClean="0"/>
              <a:t> </a:t>
            </a:r>
            <a:r>
              <a:rPr lang="es-ES" sz="1600" dirty="0" err="1" smtClean="0"/>
              <a:t>jarri</a:t>
            </a:r>
            <a:r>
              <a:rPr lang="es-ES" sz="1600" dirty="0" smtClean="0"/>
              <a:t> </a:t>
            </a:r>
            <a:r>
              <a:rPr lang="es-ES" sz="1600" dirty="0" err="1" smtClean="0"/>
              <a:t>dugu</a:t>
            </a:r>
            <a:r>
              <a:rPr lang="es-ES" sz="1600" dirty="0" smtClean="0"/>
              <a:t> </a:t>
            </a:r>
            <a:r>
              <a:rPr lang="es-ES" sz="1600" dirty="0" err="1" smtClean="0"/>
              <a:t>martxan</a:t>
            </a:r>
            <a:r>
              <a:rPr lang="es-ES" sz="1600" dirty="0" smtClean="0"/>
              <a:t>, non </a:t>
            </a:r>
            <a:r>
              <a:rPr lang="es-ES" sz="1600" dirty="0" err="1" smtClean="0"/>
              <a:t>hezkuntza</a:t>
            </a:r>
            <a:r>
              <a:rPr lang="es-ES" sz="1600" dirty="0" smtClean="0"/>
              <a:t> digital </a:t>
            </a:r>
            <a:r>
              <a:rPr lang="es-ES" sz="1600" dirty="0" err="1" smtClean="0"/>
              <a:t>kritiko</a:t>
            </a:r>
            <a:r>
              <a:rPr lang="es-ES" sz="1600" dirty="0" smtClean="0"/>
              <a:t> batera </a:t>
            </a:r>
            <a:r>
              <a:rPr lang="es-ES" sz="1600" dirty="0" err="1" smtClean="0"/>
              <a:t>urbiltzeko</a:t>
            </a:r>
            <a:r>
              <a:rPr lang="es-ES" sz="1600" dirty="0" smtClean="0"/>
              <a:t> </a:t>
            </a:r>
            <a:r>
              <a:rPr lang="es-ES" sz="1600" dirty="0" err="1" smtClean="0"/>
              <a:t>lantegiak</a:t>
            </a:r>
            <a:r>
              <a:rPr lang="es-ES" sz="1600" dirty="0" smtClean="0"/>
              <a:t> </a:t>
            </a:r>
            <a:r>
              <a:rPr lang="es-ES" sz="1600" dirty="0" err="1" smtClean="0"/>
              <a:t>eskeini</a:t>
            </a:r>
            <a:r>
              <a:rPr lang="es-ES" sz="1600" dirty="0" smtClean="0"/>
              <a:t> </a:t>
            </a:r>
            <a:r>
              <a:rPr lang="es-ES" sz="1600" dirty="0" err="1" smtClean="0"/>
              <a:t>ziren</a:t>
            </a:r>
            <a:r>
              <a:rPr lang="es-E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2021ean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Laborategiaren</a:t>
            </a:r>
            <a:r>
              <a:rPr lang="es-ES" sz="1600" dirty="0" smtClean="0"/>
              <a:t> </a:t>
            </a:r>
            <a:r>
              <a:rPr lang="es-ES" sz="1600" dirty="0" err="1" smtClean="0"/>
              <a:t>esperientzia</a:t>
            </a:r>
            <a:r>
              <a:rPr lang="es-ES" sz="1600" dirty="0" smtClean="0"/>
              <a:t> </a:t>
            </a:r>
            <a:r>
              <a:rPr lang="es-ES" sz="1600" dirty="0" err="1" smtClean="0"/>
              <a:t>bazterkeria</a:t>
            </a:r>
            <a:r>
              <a:rPr lang="es-ES" sz="1600" dirty="0" smtClean="0"/>
              <a:t> </a:t>
            </a:r>
            <a:r>
              <a:rPr lang="es-ES" sz="1600" dirty="0" err="1" smtClean="0"/>
              <a:t>egoeran</a:t>
            </a:r>
            <a:r>
              <a:rPr lang="es-ES" sz="1600" dirty="0" smtClean="0"/>
              <a:t> </a:t>
            </a:r>
            <a:r>
              <a:rPr lang="es-ES" sz="1600" dirty="0" err="1" smtClean="0"/>
              <a:t>dauden</a:t>
            </a:r>
            <a:r>
              <a:rPr lang="es-ES" sz="1600" dirty="0" smtClean="0"/>
              <a:t> </a:t>
            </a:r>
            <a:r>
              <a:rPr lang="es-ES" sz="1600" dirty="0" err="1" smtClean="0"/>
              <a:t>pertsonekin</a:t>
            </a:r>
            <a:r>
              <a:rPr lang="es-ES" sz="1600" dirty="0" smtClean="0"/>
              <a:t> </a:t>
            </a:r>
            <a:r>
              <a:rPr lang="es-ES" sz="1600" dirty="0" err="1" smtClean="0"/>
              <a:t>lan</a:t>
            </a:r>
            <a:r>
              <a:rPr lang="es-ES" sz="1600" dirty="0" smtClean="0"/>
              <a:t> </a:t>
            </a:r>
            <a:r>
              <a:rPr lang="es-ES" sz="1600" dirty="0" err="1" smtClean="0"/>
              <a:t>egiten</a:t>
            </a:r>
            <a:r>
              <a:rPr lang="es-ES" sz="1600" dirty="0" smtClean="0"/>
              <a:t> </a:t>
            </a:r>
            <a:r>
              <a:rPr lang="es-ES" sz="1600" dirty="0" err="1" smtClean="0"/>
              <a:t>duten</a:t>
            </a:r>
            <a:r>
              <a:rPr lang="es-ES" sz="1600" dirty="0" smtClean="0"/>
              <a:t> </a:t>
            </a:r>
            <a:r>
              <a:rPr lang="es-ES" sz="1600" dirty="0" err="1" smtClean="0"/>
              <a:t>zetru</a:t>
            </a:r>
            <a:r>
              <a:rPr lang="es-ES" sz="1600" dirty="0" smtClean="0"/>
              <a:t> </a:t>
            </a:r>
            <a:r>
              <a:rPr lang="es-ES" sz="1600" dirty="0" err="1" smtClean="0"/>
              <a:t>ezberdinetara</a:t>
            </a:r>
            <a:r>
              <a:rPr lang="es-ES" sz="1600" dirty="0" smtClean="0"/>
              <a:t> </a:t>
            </a:r>
            <a:r>
              <a:rPr lang="es-ES" sz="1600" dirty="0" err="1" smtClean="0"/>
              <a:t>bideratuko</a:t>
            </a:r>
            <a:r>
              <a:rPr lang="es-ES" sz="1600" dirty="0" smtClean="0"/>
              <a:t> </a:t>
            </a:r>
            <a:r>
              <a:rPr lang="es-ES" sz="1600" dirty="0" err="1" smtClean="0"/>
              <a:t>dugu</a:t>
            </a:r>
            <a:r>
              <a:rPr lang="es-ES" sz="1600" dirty="0" smtClean="0"/>
              <a:t> 25 familia 75 persona: </a:t>
            </a:r>
            <a:r>
              <a:rPr lang="es-ES" sz="1600" dirty="0" err="1" smtClean="0"/>
              <a:t>Olakueta</a:t>
            </a:r>
            <a:r>
              <a:rPr lang="es-ES" sz="1600" dirty="0" smtClean="0"/>
              <a:t> Etxea (</a:t>
            </a:r>
            <a:r>
              <a:rPr lang="es-ES" sz="1600" dirty="0" err="1" smtClean="0"/>
              <a:t>Berriz</a:t>
            </a:r>
            <a:r>
              <a:rPr lang="es-ES" sz="1600" dirty="0" smtClean="0"/>
              <a:t>) eta Agharas (Barakaldo) </a:t>
            </a:r>
            <a:r>
              <a:rPr lang="es-ES" sz="1600" dirty="0" err="1" smtClean="0"/>
              <a:t>hasi</a:t>
            </a:r>
            <a:r>
              <a:rPr lang="es-ES" sz="1600" dirty="0" smtClean="0"/>
              <a:t> </a:t>
            </a:r>
            <a:r>
              <a:rPr lang="es-ES" sz="1600" dirty="0" err="1" smtClean="0"/>
              <a:t>gara</a:t>
            </a:r>
            <a:r>
              <a:rPr lang="es-ES" sz="1600" dirty="0" smtClean="0"/>
              <a:t> </a:t>
            </a:r>
            <a:r>
              <a:rPr lang="es-ES" sz="1600" dirty="0" err="1" smtClean="0"/>
              <a:t>Iberdrolak</a:t>
            </a:r>
            <a:r>
              <a:rPr lang="es-ES" sz="1600" dirty="0" smtClean="0"/>
              <a:t> </a:t>
            </a:r>
            <a:r>
              <a:rPr lang="es-ES" sz="1600" dirty="0" err="1" smtClean="0"/>
              <a:t>sustatuta</a:t>
            </a:r>
            <a:r>
              <a:rPr lang="es-ES" sz="16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Deialdi</a:t>
            </a:r>
            <a:r>
              <a:rPr lang="es-ES" sz="1600" dirty="0" smtClean="0"/>
              <a:t> </a:t>
            </a:r>
            <a:r>
              <a:rPr lang="es-ES" sz="1600" dirty="0" err="1" smtClean="0"/>
              <a:t>bat</a:t>
            </a:r>
            <a:r>
              <a:rPr lang="es-ES" sz="1600" dirty="0" smtClean="0"/>
              <a:t> </a:t>
            </a:r>
            <a:r>
              <a:rPr lang="es-ES" sz="1600" dirty="0" err="1" smtClean="0"/>
              <a:t>martxan</a:t>
            </a:r>
            <a:r>
              <a:rPr lang="es-ES" sz="1600" dirty="0" smtClean="0"/>
              <a:t> </a:t>
            </a:r>
            <a:r>
              <a:rPr lang="es-ES" sz="1600" dirty="0" err="1" smtClean="0"/>
              <a:t>jarriko</a:t>
            </a:r>
            <a:r>
              <a:rPr lang="es-ES" sz="1600" dirty="0" smtClean="0"/>
              <a:t> </a:t>
            </a:r>
            <a:r>
              <a:rPr lang="es-ES" sz="1600" dirty="0" err="1" smtClean="0"/>
              <a:t>dugu</a:t>
            </a:r>
            <a:r>
              <a:rPr lang="es-ES" sz="1600" dirty="0" smtClean="0"/>
              <a:t>, </a:t>
            </a:r>
            <a:r>
              <a:rPr lang="es-ES" sz="1600" dirty="0" err="1" smtClean="0"/>
              <a:t>gazteek</a:t>
            </a:r>
            <a:r>
              <a:rPr lang="es-ES" sz="1600" dirty="0" smtClean="0"/>
              <a:t> </a:t>
            </a:r>
            <a:r>
              <a:rPr lang="es-ES" sz="1600" dirty="0" err="1" smtClean="0"/>
              <a:t>dugun</a:t>
            </a:r>
            <a:r>
              <a:rPr lang="es-ES" sz="1600" dirty="0" smtClean="0"/>
              <a:t> </a:t>
            </a:r>
            <a:r>
              <a:rPr lang="es-ES" sz="1600" dirty="0" err="1" smtClean="0"/>
              <a:t>digitalizazio</a:t>
            </a:r>
            <a:r>
              <a:rPr lang="es-ES" sz="1600" dirty="0" smtClean="0"/>
              <a:t> </a:t>
            </a:r>
            <a:r>
              <a:rPr lang="es-ES" sz="1600" dirty="0" err="1" smtClean="0"/>
              <a:t>ereduak</a:t>
            </a:r>
            <a:r>
              <a:rPr lang="es-ES" sz="1600" dirty="0" smtClean="0"/>
              <a:t> </a:t>
            </a:r>
            <a:r>
              <a:rPr lang="es-ES" sz="1600" dirty="0" err="1" smtClean="0"/>
              <a:t>euren</a:t>
            </a:r>
            <a:r>
              <a:rPr lang="es-ES" sz="1600" dirty="0" smtClean="0"/>
              <a:t> </a:t>
            </a:r>
            <a:r>
              <a:rPr lang="es-ES" sz="1600" dirty="0" err="1" smtClean="0"/>
              <a:t>bizitza</a:t>
            </a:r>
            <a:r>
              <a:rPr lang="es-ES" sz="1600" dirty="0" smtClean="0"/>
              <a:t> eta </a:t>
            </a:r>
            <a:r>
              <a:rPr lang="es-ES" sz="1600" dirty="0" err="1" smtClean="0"/>
              <a:t>harremanetan</a:t>
            </a:r>
            <a:r>
              <a:rPr lang="es-ES" sz="1600" dirty="0" smtClean="0"/>
              <a:t> </a:t>
            </a:r>
            <a:r>
              <a:rPr lang="es-ES" sz="1600" dirty="0" err="1" smtClean="0"/>
              <a:t>dituen</a:t>
            </a:r>
            <a:r>
              <a:rPr lang="es-ES" sz="1600" dirty="0" smtClean="0"/>
              <a:t> </a:t>
            </a:r>
            <a:r>
              <a:rPr lang="es-ES" sz="1600" dirty="0" err="1" smtClean="0"/>
              <a:t>eraginen</a:t>
            </a:r>
            <a:r>
              <a:rPr lang="es-ES" sz="1600" dirty="0" smtClean="0"/>
              <a:t> </a:t>
            </a:r>
            <a:r>
              <a:rPr lang="es-ES" sz="1600" dirty="0" err="1" smtClean="0"/>
              <a:t>inguruan</a:t>
            </a:r>
            <a:r>
              <a:rPr lang="es-ES" sz="1600" dirty="0" smtClean="0"/>
              <a:t> </a:t>
            </a:r>
            <a:r>
              <a:rPr lang="es-ES" sz="1600" dirty="0" err="1" smtClean="0"/>
              <a:t>hausnartzeko</a:t>
            </a:r>
            <a:r>
              <a:rPr lang="es-ES" sz="1600" dirty="0" smtClean="0"/>
              <a:t> </a:t>
            </a:r>
            <a:r>
              <a:rPr lang="es-ES" sz="1600" dirty="0" err="1" smtClean="0"/>
              <a:t>proiektu</a:t>
            </a:r>
            <a:r>
              <a:rPr lang="es-ES" sz="1600" dirty="0" smtClean="0"/>
              <a:t> </a:t>
            </a:r>
            <a:r>
              <a:rPr lang="es-ES" sz="1600" dirty="0" err="1" smtClean="0"/>
              <a:t>ezberdinen</a:t>
            </a:r>
            <a:r>
              <a:rPr lang="es-ES" sz="1600" dirty="0" smtClean="0"/>
              <a:t> </a:t>
            </a:r>
            <a:r>
              <a:rPr lang="es-ES" sz="1600" dirty="0" err="1" smtClean="0"/>
              <a:t>bidez</a:t>
            </a:r>
            <a:r>
              <a:rPr lang="es-ES" sz="1600" dirty="0" smtClean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/>
          <p:cNvPicPr/>
          <p:nvPr/>
        </p:nvPicPr>
        <p:blipFill>
          <a:blip r:embed="rId2"/>
          <a:stretch/>
        </p:blipFill>
        <p:spPr>
          <a:xfrm>
            <a:off x="3240" y="10440"/>
            <a:ext cx="12146760" cy="683712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949320" y="447120"/>
            <a:ext cx="6857640" cy="3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s-ES" sz="3200" b="1" strike="noStrike" spc="-151">
                <a:solidFill>
                  <a:srgbClr val="FFFFFF"/>
                </a:solidFill>
                <a:latin typeface="Tw Cen MT Condensed"/>
              </a:rPr>
              <a:t>STEAM EUSKADI TOPAKETAK</a:t>
            </a:r>
            <a:endParaRPr lang="es-ES" sz="3200" b="0" strike="noStrike" spc="-1">
              <a:latin typeface="Arial"/>
            </a:endParaRPr>
          </a:p>
        </p:txBody>
      </p:sp>
      <p:pic>
        <p:nvPicPr>
          <p:cNvPr id="172" name="Picture 7" descr="steam euskadi – Larraioz Elektronika"/>
          <p:cNvPicPr/>
          <p:nvPr/>
        </p:nvPicPr>
        <p:blipFill>
          <a:blip r:embed="rId3"/>
          <a:stretch/>
        </p:blipFill>
        <p:spPr>
          <a:xfrm>
            <a:off x="7117200" y="6069600"/>
            <a:ext cx="690120" cy="500040"/>
          </a:xfrm>
          <a:prstGeom prst="rect">
            <a:avLst/>
          </a:prstGeom>
          <a:ln>
            <a:noFill/>
          </a:ln>
        </p:spPr>
      </p:pic>
      <p:pic>
        <p:nvPicPr>
          <p:cNvPr id="173" name="Picture 9" descr="Estimados/as miembros de la comunidad educativa, Ante la progresión del  Coronavirus COVID-19 en todo el territorio de la C.A.E"/>
          <p:cNvPicPr/>
          <p:nvPr/>
        </p:nvPicPr>
        <p:blipFill>
          <a:blip r:embed="rId4"/>
          <a:stretch/>
        </p:blipFill>
        <p:spPr>
          <a:xfrm>
            <a:off x="8056440" y="6155280"/>
            <a:ext cx="2495880" cy="505080"/>
          </a:xfrm>
          <a:prstGeom prst="rect">
            <a:avLst/>
          </a:prstGeom>
          <a:ln>
            <a:noFill/>
          </a:ln>
        </p:spPr>
      </p:pic>
      <p:grpSp>
        <p:nvGrpSpPr>
          <p:cNvPr id="174" name="Group 2"/>
          <p:cNvGrpSpPr/>
          <p:nvPr/>
        </p:nvGrpSpPr>
        <p:grpSpPr>
          <a:xfrm>
            <a:off x="10719720" y="6057360"/>
            <a:ext cx="1335240" cy="519120"/>
            <a:chOff x="10719720" y="6057360"/>
            <a:chExt cx="1335240" cy="519120"/>
          </a:xfrm>
        </p:grpSpPr>
        <p:pic>
          <p:nvPicPr>
            <p:cNvPr id="175" name="Picture 5" descr="\\PMP-DC\diseño\Itsaso\innobasque\EVENTO MANUMIX\descarga.png"/>
            <p:cNvPicPr/>
            <p:nvPr/>
          </p:nvPicPr>
          <p:blipFill>
            <a:blip r:embed="rId5"/>
            <a:stretch/>
          </p:blipFill>
          <p:spPr>
            <a:xfrm>
              <a:off x="10824120" y="6228000"/>
              <a:ext cx="847440" cy="348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6" name="CustomShape 3"/>
            <p:cNvSpPr/>
            <p:nvPr/>
          </p:nvSpPr>
          <p:spPr>
            <a:xfrm>
              <a:off x="10719720" y="6057360"/>
              <a:ext cx="1335240" cy="16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500" b="0" strike="noStrike" spc="-1">
                  <a:solidFill>
                    <a:srgbClr val="808080"/>
                  </a:solidFill>
                  <a:latin typeface="Calibri"/>
                </a:rPr>
                <a:t>Laguntzailea/ Colabora:</a:t>
              </a:r>
              <a:endParaRPr lang="es-ES" sz="500" b="0" strike="noStrike" spc="-1">
                <a:latin typeface="Arial"/>
              </a:endParaRPr>
            </a:p>
          </p:txBody>
        </p:sp>
      </p:grpSp>
      <p:sp>
        <p:nvSpPr>
          <p:cNvPr id="177" name="CustomShape 4"/>
          <p:cNvSpPr/>
          <p:nvPr/>
        </p:nvSpPr>
        <p:spPr>
          <a:xfrm>
            <a:off x="797040" y="1691640"/>
            <a:ext cx="7380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51">
                <a:solidFill>
                  <a:srgbClr val="000000"/>
                </a:solidFill>
                <a:latin typeface="Nunito Sans"/>
              </a:rPr>
              <a:t>Izaera berritzailea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178" name="Picture 2" descr="C:\Users\pmp9\Downloads\erakundearen izena-03.jpg"/>
          <p:cNvPicPr/>
          <p:nvPr/>
        </p:nvPicPr>
        <p:blipFill>
          <a:blip r:embed="rId6"/>
          <a:stretch/>
        </p:blipFill>
        <p:spPr>
          <a:xfrm>
            <a:off x="9304560" y="100080"/>
            <a:ext cx="1519200" cy="1139760"/>
          </a:xfrm>
          <a:prstGeom prst="rect">
            <a:avLst/>
          </a:prstGeom>
          <a:ln>
            <a:noFill/>
          </a:ln>
        </p:spPr>
      </p:pic>
      <p:sp>
        <p:nvSpPr>
          <p:cNvPr id="179" name="CustomShape 5"/>
          <p:cNvSpPr/>
          <p:nvPr/>
        </p:nvSpPr>
        <p:spPr>
          <a:xfrm>
            <a:off x="9040320" y="10440"/>
            <a:ext cx="2346840" cy="15076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6"/>
          <p:cNvSpPr/>
          <p:nvPr/>
        </p:nvSpPr>
        <p:spPr>
          <a:xfrm>
            <a:off x="10791000" y="6035040"/>
            <a:ext cx="730080" cy="1688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7"/>
          <p:cNvSpPr/>
          <p:nvPr/>
        </p:nvSpPr>
        <p:spPr>
          <a:xfrm>
            <a:off x="10719000" y="6015960"/>
            <a:ext cx="140184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600" b="0" strike="noStrike" spc="-1">
                <a:solidFill>
                  <a:srgbClr val="808080"/>
                </a:solidFill>
                <a:latin typeface="Calibri"/>
              </a:rPr>
              <a:t>Laguntzailea/ Colabora:</a:t>
            </a:r>
            <a:endParaRPr lang="es-ES" sz="600" b="0" strike="noStrike" spc="-1">
              <a:latin typeface="Arial"/>
            </a:endParaRPr>
          </a:p>
        </p:txBody>
      </p:sp>
      <p:sp>
        <p:nvSpPr>
          <p:cNvPr id="182" name="CustomShape 8"/>
          <p:cNvSpPr/>
          <p:nvPr/>
        </p:nvSpPr>
        <p:spPr>
          <a:xfrm>
            <a:off x="6682320" y="5824440"/>
            <a:ext cx="5438880" cy="8355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3" name="Picture 2" descr="steam euskadi – Larraioz Elektronika"/>
          <p:cNvPicPr/>
          <p:nvPr/>
        </p:nvPicPr>
        <p:blipFill>
          <a:blip r:embed="rId7"/>
          <a:stretch/>
        </p:blipFill>
        <p:spPr>
          <a:xfrm>
            <a:off x="9219240" y="6158160"/>
            <a:ext cx="804960" cy="583200"/>
          </a:xfrm>
          <a:prstGeom prst="rect">
            <a:avLst/>
          </a:prstGeom>
          <a:ln>
            <a:noFill/>
          </a:ln>
        </p:spPr>
      </p:pic>
      <p:sp>
        <p:nvSpPr>
          <p:cNvPr id="184" name="CustomShape 9"/>
          <p:cNvSpPr/>
          <p:nvPr/>
        </p:nvSpPr>
        <p:spPr>
          <a:xfrm>
            <a:off x="10106280" y="6333480"/>
            <a:ext cx="20991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0" u="sng" strike="noStrike" spc="-1">
                <a:solidFill>
                  <a:srgbClr val="0563C1"/>
                </a:solidFill>
                <a:uFillTx/>
                <a:latin typeface="Calibri"/>
                <a:hlinkClick r:id="rId8"/>
              </a:rPr>
              <a:t>www.steam.eus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185" name="Imagen 184"/>
          <p:cNvPicPr/>
          <p:nvPr/>
        </p:nvPicPr>
        <p:blipFill>
          <a:blip r:embed="rId9"/>
          <a:stretch/>
        </p:blipFill>
        <p:spPr>
          <a:xfrm>
            <a:off x="10373040" y="114120"/>
            <a:ext cx="1687320" cy="1368000"/>
          </a:xfrm>
          <a:prstGeom prst="rect">
            <a:avLst/>
          </a:prstGeom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949321" y="2479442"/>
            <a:ext cx="10571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/>
              <a:t>Pertsona</a:t>
            </a:r>
            <a:r>
              <a:rPr lang="es-ES" sz="2800" dirty="0" smtClean="0"/>
              <a:t> </a:t>
            </a:r>
            <a:r>
              <a:rPr lang="es-ES" sz="2800" dirty="0" err="1" smtClean="0"/>
              <a:t>guztiak</a:t>
            </a:r>
            <a:r>
              <a:rPr lang="es-ES" sz="2800" dirty="0" smtClean="0"/>
              <a:t> </a:t>
            </a:r>
            <a:r>
              <a:rPr lang="es-ES" sz="2800" dirty="0" err="1" smtClean="0"/>
              <a:t>dira</a:t>
            </a:r>
            <a:r>
              <a:rPr lang="es-ES" sz="2800" dirty="0" smtClean="0"/>
              <a:t> </a:t>
            </a:r>
            <a:r>
              <a:rPr lang="es-ES" sz="2800" dirty="0" err="1" smtClean="0"/>
              <a:t>ongietorriak</a:t>
            </a:r>
            <a:r>
              <a:rPr lang="es-ES" sz="2800" dirty="0" smtClean="0"/>
              <a:t>.</a:t>
            </a:r>
            <a:endParaRPr lang="eu-E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/>
              <a:t>Ikasteko</a:t>
            </a:r>
            <a:r>
              <a:rPr lang="es-ES" sz="2800" dirty="0" smtClean="0"/>
              <a:t>, </a:t>
            </a:r>
            <a:r>
              <a:rPr lang="es-ES" sz="2800" dirty="0" err="1" smtClean="0"/>
              <a:t>aztertzeko</a:t>
            </a:r>
            <a:r>
              <a:rPr lang="es-ES" sz="2800" dirty="0" smtClean="0"/>
              <a:t>, </a:t>
            </a:r>
            <a:r>
              <a:rPr lang="es-ES" sz="2800" dirty="0" err="1" smtClean="0"/>
              <a:t>partekatzeko</a:t>
            </a:r>
            <a:r>
              <a:rPr lang="es-ES" sz="2800" dirty="0" smtClean="0"/>
              <a:t> </a:t>
            </a:r>
            <a:r>
              <a:rPr lang="es-ES" sz="2800" dirty="0" err="1" smtClean="0"/>
              <a:t>askatasuna</a:t>
            </a:r>
            <a:r>
              <a:rPr lang="es-ES" sz="2800" dirty="0" smtClean="0"/>
              <a:t> </a:t>
            </a:r>
            <a:r>
              <a:rPr lang="es-ES" sz="2800" dirty="0" err="1" smtClean="0"/>
              <a:t>sustatzen</a:t>
            </a:r>
            <a:r>
              <a:rPr lang="es-ES" sz="2800" dirty="0" smtClean="0"/>
              <a:t> </a:t>
            </a:r>
            <a:r>
              <a:rPr lang="es-ES" sz="2800" dirty="0" err="1" smtClean="0"/>
              <a:t>duten</a:t>
            </a:r>
            <a:r>
              <a:rPr lang="es-ES" sz="2800" dirty="0" smtClean="0"/>
              <a:t> </a:t>
            </a:r>
            <a:r>
              <a:rPr lang="es-ES" sz="2800" dirty="0" err="1" smtClean="0"/>
              <a:t>teknologia</a:t>
            </a:r>
            <a:r>
              <a:rPr lang="es-ES" sz="2800" dirty="0" smtClean="0"/>
              <a:t> eta </a:t>
            </a:r>
            <a:r>
              <a:rPr lang="es-ES" sz="2800" dirty="0" err="1" smtClean="0"/>
              <a:t>metodologia</a:t>
            </a:r>
            <a:r>
              <a:rPr lang="es-ES" sz="2800" dirty="0" smtClean="0"/>
              <a:t> </a:t>
            </a:r>
            <a:r>
              <a:rPr lang="es-ES" sz="2800" dirty="0" err="1" smtClean="0"/>
              <a:t>etikoak</a:t>
            </a:r>
            <a:r>
              <a:rPr lang="es-ES" sz="2800" dirty="0" smtClean="0"/>
              <a:t> </a:t>
            </a:r>
            <a:r>
              <a:rPr lang="es-ES" sz="2800" dirty="0" err="1" smtClean="0"/>
              <a:t>erabiltzen</a:t>
            </a:r>
            <a:r>
              <a:rPr lang="es-ES" sz="2800" dirty="0" smtClean="0"/>
              <a:t> </a:t>
            </a:r>
            <a:r>
              <a:rPr lang="es-ES" sz="2800" dirty="0" err="1" smtClean="0"/>
              <a:t>ditugu</a:t>
            </a:r>
            <a:r>
              <a:rPr lang="es-ES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/>
              <a:t>Personak</a:t>
            </a:r>
            <a:r>
              <a:rPr lang="es-ES" sz="2800" dirty="0" smtClean="0"/>
              <a:t> </a:t>
            </a:r>
            <a:r>
              <a:rPr lang="es-ES" sz="2800" dirty="0" err="1" smtClean="0"/>
              <a:t>erabiltzaile</a:t>
            </a:r>
            <a:r>
              <a:rPr lang="es-ES" sz="2800" dirty="0" smtClean="0"/>
              <a:t> </a:t>
            </a:r>
            <a:r>
              <a:rPr lang="es-ES" sz="2800" dirty="0" err="1" smtClean="0"/>
              <a:t>edo</a:t>
            </a:r>
            <a:r>
              <a:rPr lang="es-ES" sz="2800" dirty="0" smtClean="0"/>
              <a:t> </a:t>
            </a:r>
            <a:r>
              <a:rPr lang="es-ES" sz="2800" dirty="0" err="1" smtClean="0"/>
              <a:t>ikasle</a:t>
            </a:r>
            <a:r>
              <a:rPr lang="es-ES" sz="2800" dirty="0" smtClean="0"/>
              <a:t> </a:t>
            </a:r>
            <a:r>
              <a:rPr lang="es-ES" sz="2800" dirty="0" err="1" smtClean="0"/>
              <a:t>baino</a:t>
            </a:r>
            <a:r>
              <a:rPr lang="es-ES" sz="2800" dirty="0" smtClean="0"/>
              <a:t>, </a:t>
            </a:r>
            <a:r>
              <a:rPr lang="es-ES" sz="2800" dirty="0" err="1" smtClean="0"/>
              <a:t>esploratzaile</a:t>
            </a:r>
            <a:r>
              <a:rPr lang="es-ES" sz="2800" dirty="0" smtClean="0"/>
              <a:t> </a:t>
            </a:r>
            <a:r>
              <a:rPr lang="es-ES" sz="2800" dirty="0" err="1" smtClean="0"/>
              <a:t>edo</a:t>
            </a:r>
            <a:r>
              <a:rPr lang="es-ES" sz="2800" dirty="0" smtClean="0"/>
              <a:t> </a:t>
            </a:r>
            <a:r>
              <a:rPr lang="es-ES" sz="2800" dirty="0" err="1" smtClean="0"/>
              <a:t>sortzaile</a:t>
            </a:r>
            <a:r>
              <a:rPr lang="es-ES" sz="2800" dirty="0" smtClean="0"/>
              <a:t> </a:t>
            </a:r>
            <a:r>
              <a:rPr lang="es-ES" sz="2800" dirty="0" err="1" smtClean="0"/>
              <a:t>bezala</a:t>
            </a:r>
            <a:r>
              <a:rPr lang="es-ES" sz="2800" dirty="0" smtClean="0"/>
              <a:t> </a:t>
            </a:r>
            <a:r>
              <a:rPr lang="es-ES" sz="2800" dirty="0" err="1" smtClean="0"/>
              <a:t>ikusten</a:t>
            </a:r>
            <a:r>
              <a:rPr lang="es-ES" sz="2800" dirty="0" smtClean="0"/>
              <a:t> </a:t>
            </a:r>
            <a:r>
              <a:rPr lang="es-ES" sz="2800" dirty="0" err="1" smtClean="0"/>
              <a:t>ditugu</a:t>
            </a:r>
            <a:r>
              <a:rPr lang="es-ES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/>
              <a:t>Disziplina</a:t>
            </a:r>
            <a:r>
              <a:rPr lang="es-ES" sz="2800" dirty="0" smtClean="0"/>
              <a:t> </a:t>
            </a:r>
            <a:r>
              <a:rPr lang="es-ES" sz="2800" dirty="0" err="1" smtClean="0"/>
              <a:t>anitzekoa</a:t>
            </a:r>
            <a:r>
              <a:rPr lang="es-ES" sz="2800" dirty="0" smtClean="0"/>
              <a:t>: biología, </a:t>
            </a:r>
            <a:r>
              <a:rPr lang="es-ES" sz="2800" dirty="0" err="1" smtClean="0"/>
              <a:t>elketronika</a:t>
            </a:r>
            <a:r>
              <a:rPr lang="es-ES" sz="2800" dirty="0" smtClean="0"/>
              <a:t>, </a:t>
            </a:r>
            <a:r>
              <a:rPr lang="es-ES" sz="2800" dirty="0" err="1" smtClean="0"/>
              <a:t>kimika</a:t>
            </a:r>
            <a:r>
              <a:rPr lang="es-ES" sz="2800" dirty="0" smtClean="0"/>
              <a:t>, </a:t>
            </a:r>
            <a:r>
              <a:rPr lang="es-ES" sz="2800" dirty="0" err="1" smtClean="0"/>
              <a:t>diseinua</a:t>
            </a:r>
            <a:r>
              <a:rPr lang="es-ES" sz="2800" dirty="0" smtClean="0"/>
              <a:t>, </a:t>
            </a:r>
            <a:r>
              <a:rPr lang="es-ES" sz="2800" dirty="0" err="1" smtClean="0"/>
              <a:t>gorputza</a:t>
            </a:r>
            <a:r>
              <a:rPr lang="es-ES" sz="2800" dirty="0" smtClean="0"/>
              <a:t>, </a:t>
            </a:r>
            <a:r>
              <a:rPr lang="es-ES" sz="2800" dirty="0" err="1" smtClean="0"/>
              <a:t>zaintza</a:t>
            </a:r>
            <a:r>
              <a:rPr lang="es-ES" sz="2800" dirty="0" smtClean="0"/>
              <a:t>,… </a:t>
            </a:r>
            <a:r>
              <a:rPr lang="es-ES" sz="2800" dirty="0" err="1" smtClean="0"/>
              <a:t>lekua</a:t>
            </a:r>
            <a:r>
              <a:rPr lang="es-ES" sz="2800" dirty="0" smtClean="0"/>
              <a:t> </a:t>
            </a:r>
            <a:r>
              <a:rPr lang="es-ES" sz="2800" dirty="0" err="1" smtClean="0"/>
              <a:t>dute</a:t>
            </a:r>
            <a:r>
              <a:rPr lang="es-ES" sz="2800" dirty="0" smtClean="0"/>
              <a:t>. </a:t>
            </a:r>
            <a:r>
              <a:rPr lang="es-ES" sz="2800" dirty="0" err="1" smtClean="0"/>
              <a:t>Nahiz</a:t>
            </a:r>
            <a:r>
              <a:rPr lang="es-ES" sz="2800" dirty="0" smtClean="0"/>
              <a:t> eta </a:t>
            </a:r>
            <a:r>
              <a:rPr lang="es-ES" sz="2800" dirty="0" err="1" smtClean="0"/>
              <a:t>guk</a:t>
            </a:r>
            <a:r>
              <a:rPr lang="es-ES" sz="2800" dirty="0" smtClean="0"/>
              <a:t> </a:t>
            </a:r>
            <a:r>
              <a:rPr lang="es-ES" sz="2800" dirty="0" err="1" smtClean="0"/>
              <a:t>denetarik</a:t>
            </a:r>
            <a:r>
              <a:rPr lang="es-ES" sz="2800" dirty="0" smtClean="0"/>
              <a:t> </a:t>
            </a:r>
            <a:r>
              <a:rPr lang="es-ES" sz="2800" dirty="0" err="1" smtClean="0"/>
              <a:t>ez</a:t>
            </a:r>
            <a:r>
              <a:rPr lang="es-ES" sz="2800" dirty="0" smtClean="0"/>
              <a:t> </a:t>
            </a:r>
            <a:r>
              <a:rPr lang="es-ES" sz="2800" dirty="0" err="1" smtClean="0"/>
              <a:t>jakin</a:t>
            </a:r>
            <a:r>
              <a:rPr lang="es-ES" sz="28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n 3"/>
          <p:cNvPicPr/>
          <p:nvPr/>
        </p:nvPicPr>
        <p:blipFill>
          <a:blip r:embed="rId2"/>
          <a:stretch/>
        </p:blipFill>
        <p:spPr>
          <a:xfrm>
            <a:off x="4320" y="0"/>
            <a:ext cx="12183120" cy="6857640"/>
          </a:xfrm>
          <a:prstGeom prst="rect">
            <a:avLst/>
          </a:prstGeom>
          <a:ln>
            <a:noFill/>
          </a:ln>
        </p:spPr>
      </p:pic>
      <p:sp>
        <p:nvSpPr>
          <p:cNvPr id="187" name="CustomShape 1"/>
          <p:cNvSpPr/>
          <p:nvPr/>
        </p:nvSpPr>
        <p:spPr>
          <a:xfrm>
            <a:off x="1589040" y="2367000"/>
            <a:ext cx="10755000" cy="2214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6600" b="1" strike="noStrike" spc="-1" dirty="0" err="1">
                <a:solidFill>
                  <a:srgbClr val="FFFFFF"/>
                </a:solidFill>
                <a:latin typeface="Avenir LT Std 65 Medium"/>
              </a:rPr>
              <a:t>Eskerrik</a:t>
            </a:r>
            <a:r>
              <a:rPr lang="es-ES" sz="6600" b="1" strike="noStrike" spc="-1" dirty="0">
                <a:solidFill>
                  <a:srgbClr val="FFFFFF"/>
                </a:solidFill>
                <a:latin typeface="Avenir LT Std 65 Medium"/>
              </a:rPr>
              <a:t> </a:t>
            </a:r>
            <a:r>
              <a:rPr lang="es-ES" sz="6600" b="1" strike="noStrike" spc="-1" dirty="0" err="1">
                <a:solidFill>
                  <a:srgbClr val="FFFFFF"/>
                </a:solidFill>
                <a:latin typeface="Avenir LT Std 65 Medium"/>
              </a:rPr>
              <a:t>asko</a:t>
            </a:r>
            <a:r>
              <a:rPr lang="es-ES" sz="6600" b="1" strike="noStrike" spc="-1" dirty="0">
                <a:solidFill>
                  <a:srgbClr val="FFFFFF"/>
                </a:solidFill>
                <a:latin typeface="Avenir LT Std 65 Medium"/>
              </a:rPr>
              <a:t>!</a:t>
            </a:r>
            <a:endParaRPr lang="es-ES" sz="6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600" b="1" strike="noStrike" spc="-1" dirty="0" smtClean="0">
                <a:solidFill>
                  <a:schemeClr val="bg1"/>
                </a:solidFill>
                <a:latin typeface="Avenir LT Std 65 Medium"/>
              </a:rPr>
              <a:t>dfranco@edefundazioa.org</a:t>
            </a:r>
          </a:p>
          <a:p>
            <a:pPr>
              <a:lnSpc>
                <a:spcPct val="100000"/>
              </a:lnSpc>
            </a:pPr>
            <a:r>
              <a:rPr lang="es-ES" sz="3600" b="1" spc="-1" dirty="0" err="1" smtClean="0">
                <a:solidFill>
                  <a:srgbClr val="FFFFFF"/>
                </a:solidFill>
                <a:latin typeface="Avenir LT Std 65 Medium"/>
              </a:rPr>
              <a:t>haritulab.eus</a:t>
            </a:r>
            <a:endParaRPr lang="es-ES" sz="3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7F48B9974F6C749BC1143109A4DB7C9" ma:contentTypeVersion="12" ma:contentTypeDescription="Crear nuevo documento." ma:contentTypeScope="" ma:versionID="df42e2daa529e7d2fc7a643fc3954dfa">
  <xsd:schema xmlns:xsd="http://www.w3.org/2001/XMLSchema" xmlns:xs="http://www.w3.org/2001/XMLSchema" xmlns:p="http://schemas.microsoft.com/office/2006/metadata/properties" xmlns:ns2="730936b0-c5b8-46a7-8521-7ee6b31188d3" xmlns:ns3="d919fc59-72a5-4a31-a7f6-4e7b7dd23f5f" targetNamespace="http://schemas.microsoft.com/office/2006/metadata/properties" ma:root="true" ma:fieldsID="fffcdb32cb9284df24c81140d6d10edb" ns2:_="" ns3:_="">
    <xsd:import namespace="730936b0-c5b8-46a7-8521-7ee6b31188d3"/>
    <xsd:import namespace="d919fc59-72a5-4a31-a7f6-4e7b7dd23f5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936b0-c5b8-46a7-8521-7ee6b31188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19fc59-72a5-4a31-a7f6-4e7b7dd23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E7C092-3698-4CBB-B511-11561CA15036}"/>
</file>

<file path=customXml/itemProps2.xml><?xml version="1.0" encoding="utf-8"?>
<ds:datastoreItem xmlns:ds="http://schemas.openxmlformats.org/officeDocument/2006/customXml" ds:itemID="{EF80A503-6F90-43C8-97CB-24A7C356BA01}"/>
</file>

<file path=customXml/itemProps3.xml><?xml version="1.0" encoding="utf-8"?>
<ds:datastoreItem xmlns:ds="http://schemas.openxmlformats.org/officeDocument/2006/customXml" ds:itemID="{8CB8BBE2-EC6B-4CA5-8CFF-490C3F8EFE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329</Words>
  <Application>Microsoft Office PowerPoint</Application>
  <PresentationFormat>Personalizado</PresentationFormat>
  <Paragraphs>63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dt4@outlook.es</dc:creator>
  <dc:description/>
  <cp:lastModifiedBy>PMP9</cp:lastModifiedBy>
  <cp:revision>126</cp:revision>
  <cp:lastPrinted>2021-03-24T11:27:47Z</cp:lastPrinted>
  <dcterms:created xsi:type="dcterms:W3CDTF">2020-11-16T08:40:37Z</dcterms:created>
  <dcterms:modified xsi:type="dcterms:W3CDTF">2021-03-24T11:58:27Z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HP Inc.</vt:lpwstr>
  </property>
  <property fmtid="{D5CDD505-2E9C-101B-9397-08002B2CF9AE}" pid="4" name="ContentTypeId">
    <vt:lpwstr>0x01010057F48B9974F6C749BC1143109A4DB7C9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Personalizado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7</vt:i4>
  </property>
</Properties>
</file>