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76" r:id="rId4"/>
    <p:sldMasterId id="2147483822" r:id="rId5"/>
    <p:sldMasterId id="2147483788" r:id="rId6"/>
  </p:sldMasterIdLst>
  <p:notesMasterIdLst>
    <p:notesMasterId r:id="rId15"/>
  </p:notesMasterIdLst>
  <p:handoutMasterIdLst>
    <p:handoutMasterId r:id="rId16"/>
  </p:handoutMasterIdLst>
  <p:sldIdLst>
    <p:sldId id="258" r:id="rId7"/>
    <p:sldId id="775" r:id="rId8"/>
    <p:sldId id="776" r:id="rId9"/>
    <p:sldId id="777" r:id="rId10"/>
    <p:sldId id="778" r:id="rId11"/>
    <p:sldId id="779" r:id="rId12"/>
    <p:sldId id="780" r:id="rId13"/>
    <p:sldId id="781" r:id="rId14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Tw Cen MT" panose="020B0602020104020603" pitchFamily="34" charset="0"/>
      <p:regular r:id="rId23"/>
      <p:bold r:id="rId24"/>
      <p:italic r:id="rId25"/>
      <p:boldItalic r:id="rId26"/>
    </p:embeddedFont>
    <p:embeddedFont>
      <p:font typeface="Tw Cen MT" panose="020B0602020104020603" pitchFamily="34" charset="0"/>
      <p:regular r:id="rId23"/>
      <p:bold r:id="rId24"/>
      <p:italic r:id="rId25"/>
      <p:boldItalic r:id="rId26"/>
    </p:embeddedFont>
    <p:embeddedFont>
      <p:font typeface="Tw Cen MT Condensed" panose="020B0606020104020203" pitchFamily="34" charset="0"/>
      <p:regular r:id="rId27"/>
      <p:bold r:id="rId2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E1B7BBF-B5FA-4055-8B36-5D83358EF6F3}">
          <p14:sldIdLst>
            <p14:sldId id="258"/>
            <p14:sldId id="775"/>
            <p14:sldId id="776"/>
            <p14:sldId id="777"/>
            <p14:sldId id="778"/>
            <p14:sldId id="779"/>
            <p14:sldId id="780"/>
            <p14:sldId id="7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ibaliz Leon" initials="EL" lastIdx="8" clrIdx="0">
    <p:extLst>
      <p:ext uri="{19B8F6BF-5375-455C-9EA6-DF929625EA0E}">
        <p15:presenceInfo xmlns:p15="http://schemas.microsoft.com/office/powerpoint/2012/main" userId="S-1-5-21-961322496-3701278796-2605281983-1113" providerId="AD"/>
      </p:ext>
    </p:extLst>
  </p:cmAuthor>
  <p:cmAuthor id="2" name="Alaitz Landaluze" initials="AL" lastIdx="5" clrIdx="1">
    <p:extLst>
      <p:ext uri="{19B8F6BF-5375-455C-9EA6-DF929625EA0E}">
        <p15:presenceInfo xmlns:p15="http://schemas.microsoft.com/office/powerpoint/2012/main" userId="Alaitz Landaluz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B0B"/>
    <a:srgbClr val="D60093"/>
    <a:srgbClr val="66FFFF"/>
    <a:srgbClr val="00FFCC"/>
    <a:srgbClr val="FFC000"/>
    <a:srgbClr val="00B0F0"/>
    <a:srgbClr val="9954CC"/>
    <a:srgbClr val="706E6F"/>
    <a:srgbClr val="00B0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E916E5-A5A7-4ED1-AC1C-5F40B74439FC}" v="181" dt="2022-11-24T11:13:09.220"/>
    <p1510:client id="{47B43FB1-AFD5-481C-941A-5342A16660CE}" v="460" dt="2022-11-24T18:09:21.915"/>
    <p1510:client id="{1DA5B4F6-8856-4C2D-94D7-DEE49633B312}" v="19" dt="2022-11-24T08:04:26.267"/>
    <p1510:client id="{A064D593-2043-4F7B-BE7A-B44EF12AD8F9}" v="181" dt="2022-11-25T10:28:06.487"/>
    <p1510:client id="{ABD567FC-3230-4885-9D6A-3BE9EC834708}" v="44" dt="2022-11-24T08:12:58.982"/>
  </p1510:revLst>
</p1510:revInfo>
</file>

<file path=ppt/tableStyles.xml><?xml version="1.0" encoding="utf-8"?>
<a:tblStyleLst xmlns:a="http://schemas.openxmlformats.org/drawingml/2006/main" def="{5C22544A-7EE6-4342-B048-85BDC9FD1C3A}"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A7CA20-EAC7-4CD9-B8CA-6FF6E7A73F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E72B9B4-77B5-47D6-9B4A-1C0056253355}">
      <dgm:prSet phldrT="[Texto]" custT="1"/>
      <dgm:spPr/>
      <dgm:t>
        <a:bodyPr/>
        <a:lstStyle/>
        <a:p>
          <a:pPr>
            <a:lnSpc>
              <a:spcPct val="90000"/>
            </a:lnSpc>
          </a:pPr>
          <a:r>
            <a:rPr lang="es-ES" sz="1400" b="1" dirty="0">
              <a:solidFill>
                <a:srgbClr val="66FFFF"/>
              </a:solidFill>
            </a:rPr>
            <a:t>HELBURU OROKORRAK</a:t>
          </a:r>
        </a:p>
      </dgm:t>
    </dgm:pt>
    <dgm:pt modelId="{81883679-3F89-45DA-A809-F3581AF2CA40}" type="parTrans" cxnId="{0E07EEDD-6313-4E21-A78B-7A3210232C09}">
      <dgm:prSet/>
      <dgm:spPr/>
      <dgm:t>
        <a:bodyPr/>
        <a:lstStyle/>
        <a:p>
          <a:endParaRPr lang="es-ES"/>
        </a:p>
      </dgm:t>
    </dgm:pt>
    <dgm:pt modelId="{B9AA4551-894C-4ED2-8E4D-155EFD3E274D}" type="sibTrans" cxnId="{0E07EEDD-6313-4E21-A78B-7A3210232C09}">
      <dgm:prSet/>
      <dgm:spPr/>
      <dgm:t>
        <a:bodyPr/>
        <a:lstStyle/>
        <a:p>
          <a:endParaRPr lang="es-ES"/>
        </a:p>
      </dgm:t>
    </dgm:pt>
    <dgm:pt modelId="{6588DA61-4E93-4DCD-A306-C6D59DA69968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1400" b="0" i="0" dirty="0" err="1"/>
            <a:t>Zientzia</a:t>
          </a:r>
          <a:r>
            <a:rPr lang="es-ES" sz="1400" b="0" i="0" dirty="0"/>
            <a:t>, </a:t>
          </a:r>
          <a:r>
            <a:rPr lang="es-ES" sz="1400" b="0" i="0" dirty="0" err="1"/>
            <a:t>teknologia</a:t>
          </a:r>
          <a:r>
            <a:rPr lang="es-ES" sz="1400" b="0" i="0" dirty="0"/>
            <a:t>, </a:t>
          </a:r>
          <a:r>
            <a:rPr lang="es-ES" sz="1400" b="0" i="0" dirty="0" err="1"/>
            <a:t>ingeniaritza</a:t>
          </a:r>
          <a:r>
            <a:rPr lang="es-ES" sz="1400" b="0" i="0" dirty="0"/>
            <a:t>, </a:t>
          </a:r>
          <a:r>
            <a:rPr lang="es-ES" sz="1400" b="0" i="0" dirty="0" err="1"/>
            <a:t>artea</a:t>
          </a:r>
          <a:r>
            <a:rPr lang="es-ES" sz="1400" b="0" i="0" dirty="0"/>
            <a:t> eta </a:t>
          </a:r>
          <a:r>
            <a:rPr lang="es-ES" sz="1400" b="0" i="0" dirty="0" err="1"/>
            <a:t>matematikako</a:t>
          </a:r>
          <a:r>
            <a:rPr lang="es-ES" sz="1400" b="0" i="0" dirty="0"/>
            <a:t> </a:t>
          </a:r>
          <a:r>
            <a:rPr lang="es-ES" sz="1400" b="1" i="0" dirty="0" err="1"/>
            <a:t>bokazio</a:t>
          </a:r>
          <a:r>
            <a:rPr lang="es-ES" sz="1400" b="1" i="0" dirty="0"/>
            <a:t> eta </a:t>
          </a:r>
          <a:r>
            <a:rPr lang="es-ES" sz="1400" b="1" i="0" dirty="0" err="1"/>
            <a:t>asmo</a:t>
          </a:r>
          <a:r>
            <a:rPr lang="es-ES" sz="1400" b="1" i="0" dirty="0"/>
            <a:t> </a:t>
          </a:r>
          <a:r>
            <a:rPr lang="es-ES" sz="1400" b="1" i="0" dirty="0" err="1"/>
            <a:t>profesionalak</a:t>
          </a:r>
          <a:r>
            <a:rPr lang="es-ES" sz="1400" b="1" i="0" dirty="0"/>
            <a:t> </a:t>
          </a:r>
          <a:r>
            <a:rPr lang="es-ES" sz="1400" b="1" i="0" dirty="0" err="1"/>
            <a:t>inspiratzea</a:t>
          </a:r>
          <a:endParaRPr lang="es-ES" sz="1400" b="1" dirty="0"/>
        </a:p>
      </dgm:t>
    </dgm:pt>
    <dgm:pt modelId="{EE385E9C-674D-4971-A8D3-12FCC9CA91FF}" type="parTrans" cxnId="{253A424A-FCB2-4526-A004-D81558E8EC35}">
      <dgm:prSet/>
      <dgm:spPr/>
      <dgm:t>
        <a:bodyPr/>
        <a:lstStyle/>
        <a:p>
          <a:endParaRPr lang="es-ES"/>
        </a:p>
      </dgm:t>
    </dgm:pt>
    <dgm:pt modelId="{A249A319-0458-4F8E-B05B-74C87F28538E}" type="sibTrans" cxnId="{253A424A-FCB2-4526-A004-D81558E8EC35}">
      <dgm:prSet/>
      <dgm:spPr/>
      <dgm:t>
        <a:bodyPr/>
        <a:lstStyle/>
        <a:p>
          <a:endParaRPr lang="es-ES"/>
        </a:p>
      </dgm:t>
    </dgm:pt>
    <dgm:pt modelId="{71D62CB1-A17E-45CF-8CD2-48095686DCDD}">
      <dgm:prSet phldrT="[Texto]" custT="1"/>
      <dgm:spPr/>
      <dgm:t>
        <a:bodyPr/>
        <a:lstStyle/>
        <a:p>
          <a:pPr>
            <a:lnSpc>
              <a:spcPct val="90000"/>
            </a:lnSpc>
          </a:pPr>
          <a:r>
            <a:rPr lang="es-ES" sz="1400" b="1" dirty="0">
              <a:solidFill>
                <a:srgbClr val="66FFFF"/>
              </a:solidFill>
            </a:rPr>
            <a:t>HELBURU ZEHATZAK</a:t>
          </a:r>
        </a:p>
      </dgm:t>
    </dgm:pt>
    <dgm:pt modelId="{963A9B85-0DB2-41A7-9EFB-79D3EC0BC55D}" type="parTrans" cxnId="{684773C8-EC18-4E6E-B4B0-87B98ECE7BA7}">
      <dgm:prSet/>
      <dgm:spPr/>
      <dgm:t>
        <a:bodyPr/>
        <a:lstStyle/>
        <a:p>
          <a:endParaRPr lang="es-ES"/>
        </a:p>
      </dgm:t>
    </dgm:pt>
    <dgm:pt modelId="{DE86B59A-DD38-4B66-BFD4-3B4BD6034B35}" type="sibTrans" cxnId="{684773C8-EC18-4E6E-B4B0-87B98ECE7BA7}">
      <dgm:prSet/>
      <dgm:spPr/>
      <dgm:t>
        <a:bodyPr/>
        <a:lstStyle/>
        <a:p>
          <a:endParaRPr lang="es-ES"/>
        </a:p>
      </dgm:t>
    </dgm:pt>
    <dgm:pt modelId="{E6DA9300-16B0-4B9F-8691-5FBD40451B38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1400" dirty="0" err="1"/>
            <a:t>Ikasleak</a:t>
          </a:r>
          <a:r>
            <a:rPr lang="es-ES" sz="1400" dirty="0"/>
            <a:t> </a:t>
          </a:r>
          <a:r>
            <a:rPr lang="es-ES" sz="1400" b="1" dirty="0" err="1"/>
            <a:t>energia</a:t>
          </a:r>
          <a:r>
            <a:rPr lang="es-ES" sz="1400" b="1" dirty="0"/>
            <a:t> </a:t>
          </a:r>
          <a:r>
            <a:rPr lang="es-ES" sz="1400" b="1" dirty="0" err="1"/>
            <a:t>berriztagarrien</a:t>
          </a:r>
          <a:r>
            <a:rPr lang="es-ES" sz="1400" b="1" dirty="0"/>
            <a:t> </a:t>
          </a:r>
          <a:r>
            <a:rPr lang="es-ES" sz="1400" dirty="0" err="1"/>
            <a:t>garrantziaz</a:t>
          </a:r>
          <a:r>
            <a:rPr lang="es-ES" sz="1400" dirty="0"/>
            <a:t> eta </a:t>
          </a:r>
          <a:r>
            <a:rPr lang="es-ES" sz="1400" dirty="0" err="1"/>
            <a:t>eguneroko</a:t>
          </a:r>
          <a:r>
            <a:rPr lang="es-ES" sz="1400" dirty="0"/>
            <a:t> </a:t>
          </a:r>
          <a:r>
            <a:rPr lang="es-ES" sz="1400" dirty="0" err="1"/>
            <a:t>bizitzan</a:t>
          </a:r>
          <a:r>
            <a:rPr lang="es-ES" sz="1400" dirty="0"/>
            <a:t> </a:t>
          </a:r>
          <a:r>
            <a:rPr lang="es-ES" sz="1400" b="1" dirty="0" err="1"/>
            <a:t>elektrizitatea</a:t>
          </a:r>
          <a:r>
            <a:rPr lang="es-ES" sz="1400" dirty="0"/>
            <a:t> eta</a:t>
          </a:r>
          <a:r>
            <a:rPr lang="es-ES" sz="1400" b="1" dirty="0"/>
            <a:t> </a:t>
          </a:r>
          <a:r>
            <a:rPr lang="es-ES" sz="1400" b="1" dirty="0" err="1"/>
            <a:t>teknologiaren</a:t>
          </a:r>
          <a:r>
            <a:rPr lang="es-ES" sz="1400" b="1" dirty="0"/>
            <a:t> </a:t>
          </a:r>
          <a:r>
            <a:rPr lang="es-ES" sz="1400" b="1" dirty="0" err="1"/>
            <a:t>erabileraz</a:t>
          </a:r>
          <a:r>
            <a:rPr lang="es-ES" sz="1400" b="1" dirty="0"/>
            <a:t> </a:t>
          </a:r>
          <a:r>
            <a:rPr lang="es-ES" sz="1400" b="1" dirty="0" err="1"/>
            <a:t>jabetzea</a:t>
          </a:r>
          <a:r>
            <a:rPr lang="es-ES" sz="1400" dirty="0"/>
            <a:t>.</a:t>
          </a:r>
        </a:p>
      </dgm:t>
    </dgm:pt>
    <dgm:pt modelId="{DEC7C743-BBFE-4378-B626-4E984C1D818D}" type="parTrans" cxnId="{2292E0CB-FF45-460D-91CC-A380B507335B}">
      <dgm:prSet/>
      <dgm:spPr/>
      <dgm:t>
        <a:bodyPr/>
        <a:lstStyle/>
        <a:p>
          <a:endParaRPr lang="es-ES"/>
        </a:p>
      </dgm:t>
    </dgm:pt>
    <dgm:pt modelId="{5EA5EE0A-11F0-4954-9A67-8EBFDA679387}" type="sibTrans" cxnId="{2292E0CB-FF45-460D-91CC-A380B507335B}">
      <dgm:prSet/>
      <dgm:spPr/>
      <dgm:t>
        <a:bodyPr/>
        <a:lstStyle/>
        <a:p>
          <a:endParaRPr lang="es-ES"/>
        </a:p>
      </dgm:t>
    </dgm:pt>
    <dgm:pt modelId="{0CE0055F-4DA0-4971-ACA6-C8752BA4F6CA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1400" dirty="0" err="1"/>
            <a:t>Ikasleek</a:t>
          </a:r>
          <a:r>
            <a:rPr lang="es-ES" sz="1400" dirty="0"/>
            <a:t> </a:t>
          </a:r>
          <a:r>
            <a:rPr lang="es-ES" sz="1400" b="1" dirty="0" err="1"/>
            <a:t>bizimodu</a:t>
          </a:r>
          <a:r>
            <a:rPr lang="es-ES" sz="1400" b="1" dirty="0"/>
            <a:t> </a:t>
          </a:r>
          <a:r>
            <a:rPr lang="es-ES" sz="1400" b="1" dirty="0" err="1"/>
            <a:t>jasangarri</a:t>
          </a:r>
          <a:r>
            <a:rPr lang="es-ES" sz="1400" b="1" dirty="0"/>
            <a:t> </a:t>
          </a:r>
          <a:r>
            <a:rPr lang="es-ES" sz="1400" dirty="0"/>
            <a:t>baten </a:t>
          </a:r>
          <a:r>
            <a:rPr lang="es-ES" sz="1400" dirty="0" err="1"/>
            <a:t>aldeko</a:t>
          </a:r>
          <a:r>
            <a:rPr lang="es-ES" sz="1400" dirty="0"/>
            <a:t> </a:t>
          </a:r>
          <a:r>
            <a:rPr lang="es-ES" sz="1400" b="1" dirty="0" err="1"/>
            <a:t>onurak</a:t>
          </a:r>
          <a:r>
            <a:rPr lang="es-ES" sz="1400" b="1" dirty="0"/>
            <a:t> </a:t>
          </a:r>
          <a:r>
            <a:rPr lang="es-ES" sz="1400" b="1" dirty="0" err="1"/>
            <a:t>barneratzea</a:t>
          </a:r>
          <a:r>
            <a:rPr lang="es-ES" sz="1400" dirty="0"/>
            <a:t>.</a:t>
          </a:r>
        </a:p>
      </dgm:t>
    </dgm:pt>
    <dgm:pt modelId="{A32F856E-FD16-4D46-89B3-7DBD00985D3A}" type="parTrans" cxnId="{CB78B94E-6D3E-48E1-AC64-BED46E11D9E5}">
      <dgm:prSet/>
      <dgm:spPr/>
      <dgm:t>
        <a:bodyPr/>
        <a:lstStyle/>
        <a:p>
          <a:endParaRPr lang="es-ES"/>
        </a:p>
      </dgm:t>
    </dgm:pt>
    <dgm:pt modelId="{8453590F-B92A-4473-9424-49594C7C053E}" type="sibTrans" cxnId="{CB78B94E-6D3E-48E1-AC64-BED46E11D9E5}">
      <dgm:prSet/>
      <dgm:spPr/>
      <dgm:t>
        <a:bodyPr/>
        <a:lstStyle/>
        <a:p>
          <a:endParaRPr lang="es-ES"/>
        </a:p>
      </dgm:t>
    </dgm:pt>
    <dgm:pt modelId="{8DA4EE12-6D24-4271-B8FC-9C37DBB975CC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s-ES" sz="1400" b="0" i="0" dirty="0" err="1"/>
            <a:t>Ikasleen</a:t>
          </a:r>
          <a:r>
            <a:rPr lang="es-ES" sz="1400" b="0" i="0" dirty="0"/>
            <a:t> </a:t>
          </a:r>
          <a:r>
            <a:rPr lang="es-ES" sz="1400" b="1" i="0" dirty="0"/>
            <a:t>STEAM </a:t>
          </a:r>
          <a:r>
            <a:rPr lang="es-ES" sz="1400" b="1" i="0" dirty="0" err="1"/>
            <a:t>gaitasuna</a:t>
          </a:r>
          <a:r>
            <a:rPr lang="es-ES" sz="1400" b="1" i="0" dirty="0"/>
            <a:t> </a:t>
          </a:r>
          <a:r>
            <a:rPr lang="es-ES" sz="1400" b="1" i="0" dirty="0" err="1"/>
            <a:t>hobetzea</a:t>
          </a:r>
          <a:endParaRPr lang="es-ES" sz="1400" b="1" dirty="0"/>
        </a:p>
      </dgm:t>
    </dgm:pt>
    <dgm:pt modelId="{0F5B2B33-B788-448C-BD6B-EA0A1DB9C3C0}" type="parTrans" cxnId="{69ECCEB2-55DA-439B-BA04-8F096E167114}">
      <dgm:prSet/>
      <dgm:spPr/>
      <dgm:t>
        <a:bodyPr/>
        <a:lstStyle/>
        <a:p>
          <a:endParaRPr lang="es-ES"/>
        </a:p>
      </dgm:t>
    </dgm:pt>
    <dgm:pt modelId="{D01CCC35-6C95-4517-9329-7B655A55B01A}" type="sibTrans" cxnId="{69ECCEB2-55DA-439B-BA04-8F096E167114}">
      <dgm:prSet/>
      <dgm:spPr/>
      <dgm:t>
        <a:bodyPr/>
        <a:lstStyle/>
        <a:p>
          <a:endParaRPr lang="es-ES"/>
        </a:p>
      </dgm:t>
    </dgm:pt>
    <dgm:pt modelId="{8B445446-F75F-475B-B90E-71B54A2D19E7}">
      <dgm:prSet custT="1"/>
      <dgm:spPr/>
      <dgm:t>
        <a:bodyPr/>
        <a:lstStyle/>
        <a:p>
          <a:pPr>
            <a:lnSpc>
              <a:spcPct val="90000"/>
            </a:lnSpc>
          </a:pPr>
          <a:endParaRPr lang="es-ES" sz="1400" dirty="0"/>
        </a:p>
      </dgm:t>
    </dgm:pt>
    <dgm:pt modelId="{C9329A48-5D1B-437D-94A9-F5EDBAD9B849}" type="parTrans" cxnId="{9D26374D-B5A4-4C76-90C0-849F3CF6157F}">
      <dgm:prSet/>
      <dgm:spPr/>
      <dgm:t>
        <a:bodyPr/>
        <a:lstStyle/>
        <a:p>
          <a:endParaRPr lang="es-ES"/>
        </a:p>
      </dgm:t>
    </dgm:pt>
    <dgm:pt modelId="{5AFDE349-B2A2-4856-9839-8C48997B9E44}" type="sibTrans" cxnId="{9D26374D-B5A4-4C76-90C0-849F3CF6157F}">
      <dgm:prSet/>
      <dgm:spPr/>
      <dgm:t>
        <a:bodyPr/>
        <a:lstStyle/>
        <a:p>
          <a:endParaRPr lang="es-ES"/>
        </a:p>
      </dgm:t>
    </dgm:pt>
    <dgm:pt modelId="{5433286E-3E1A-4BE4-8FAB-C940D4D3DDC2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1400" dirty="0" err="1"/>
            <a:t>Ikasleek</a:t>
          </a:r>
          <a:r>
            <a:rPr lang="es-ES" sz="1400" dirty="0"/>
            <a:t> </a:t>
          </a:r>
          <a:r>
            <a:rPr lang="es-ES" sz="1400" b="1" dirty="0" err="1"/>
            <a:t>energia</a:t>
          </a:r>
          <a:r>
            <a:rPr lang="es-ES" sz="1400" b="1" dirty="0"/>
            <a:t> mota </a:t>
          </a:r>
          <a:r>
            <a:rPr lang="es-ES" sz="1400" b="1" dirty="0" err="1"/>
            <a:t>desberdinak</a:t>
          </a:r>
          <a:r>
            <a:rPr lang="es-ES" sz="1400" b="1" dirty="0"/>
            <a:t> </a:t>
          </a:r>
          <a:r>
            <a:rPr lang="es-ES" sz="1400" dirty="0" err="1"/>
            <a:t>zelan</a:t>
          </a:r>
          <a:r>
            <a:rPr lang="es-ES" sz="1400" dirty="0"/>
            <a:t> </a:t>
          </a:r>
          <a:r>
            <a:rPr lang="es-ES" sz="1400" dirty="0" err="1"/>
            <a:t>erabiltzen</a:t>
          </a:r>
          <a:r>
            <a:rPr lang="es-ES" sz="1400" dirty="0"/>
            <a:t> </a:t>
          </a:r>
          <a:r>
            <a:rPr lang="es-ES" sz="1400" dirty="0" err="1"/>
            <a:t>diren</a:t>
          </a:r>
          <a:r>
            <a:rPr lang="es-ES" sz="1400" dirty="0"/>
            <a:t> eta </a:t>
          </a:r>
          <a:r>
            <a:rPr lang="es-ES" sz="1400" b="1" dirty="0" err="1"/>
            <a:t>zirkuito</a:t>
          </a:r>
          <a:r>
            <a:rPr lang="es-ES" sz="1400" b="1" dirty="0"/>
            <a:t> </a:t>
          </a:r>
          <a:r>
            <a:rPr lang="es-ES" sz="1400" b="1" dirty="0" err="1"/>
            <a:t>elektrikoak</a:t>
          </a:r>
          <a:r>
            <a:rPr lang="es-ES" sz="1400" b="1" dirty="0"/>
            <a:t> </a:t>
          </a:r>
          <a:r>
            <a:rPr lang="es-ES" sz="1400" dirty="0" err="1"/>
            <a:t>zelan</a:t>
          </a:r>
          <a:r>
            <a:rPr lang="es-ES" sz="1400" dirty="0"/>
            <a:t> </a:t>
          </a:r>
          <a:r>
            <a:rPr lang="es-ES" sz="1400" dirty="0" err="1"/>
            <a:t>egiten</a:t>
          </a:r>
          <a:r>
            <a:rPr lang="es-ES" sz="1400" dirty="0"/>
            <a:t> </a:t>
          </a:r>
          <a:r>
            <a:rPr lang="es-ES" sz="1400" dirty="0" err="1"/>
            <a:t>diren</a:t>
          </a:r>
          <a:r>
            <a:rPr lang="es-ES" sz="1400" dirty="0"/>
            <a:t> </a:t>
          </a:r>
          <a:r>
            <a:rPr lang="es-ES" sz="1400" b="1" dirty="0" err="1"/>
            <a:t>ulertzea</a:t>
          </a:r>
          <a:r>
            <a:rPr lang="es-ES" sz="1400" dirty="0"/>
            <a:t>.</a:t>
          </a:r>
        </a:p>
      </dgm:t>
    </dgm:pt>
    <dgm:pt modelId="{4064A746-AB50-4025-9663-EF9ADF78E2D3}" type="parTrans" cxnId="{7286892A-3CD2-4548-8990-678C9CE2D71B}">
      <dgm:prSet/>
      <dgm:spPr/>
      <dgm:t>
        <a:bodyPr/>
        <a:lstStyle/>
        <a:p>
          <a:endParaRPr lang="es-ES"/>
        </a:p>
      </dgm:t>
    </dgm:pt>
    <dgm:pt modelId="{A95EBC46-1166-48FD-881F-CC7553DD17FD}" type="sibTrans" cxnId="{7286892A-3CD2-4548-8990-678C9CE2D71B}">
      <dgm:prSet/>
      <dgm:spPr/>
      <dgm:t>
        <a:bodyPr/>
        <a:lstStyle/>
        <a:p>
          <a:endParaRPr lang="es-ES"/>
        </a:p>
      </dgm:t>
    </dgm:pt>
    <dgm:pt modelId="{4F5523CC-D01A-4FFA-BDA4-A80157B05F90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1400" dirty="0" err="1"/>
            <a:t>Ikasleak</a:t>
          </a:r>
          <a:r>
            <a:rPr lang="es-ES" sz="1400" dirty="0"/>
            <a:t> </a:t>
          </a:r>
          <a:r>
            <a:rPr lang="es-ES" sz="1400" b="1" dirty="0" err="1"/>
            <a:t>hizkuntzaren</a:t>
          </a:r>
          <a:r>
            <a:rPr lang="es-ES" sz="1400" b="1" dirty="0"/>
            <a:t> </a:t>
          </a:r>
          <a:r>
            <a:rPr lang="es-ES" sz="1400" b="1" dirty="0" err="1"/>
            <a:t>garrantziaz</a:t>
          </a:r>
          <a:r>
            <a:rPr lang="es-ES" sz="1400" b="1" dirty="0"/>
            <a:t> </a:t>
          </a:r>
          <a:r>
            <a:rPr lang="es-ES" sz="1400" b="1" dirty="0" err="1"/>
            <a:t>jabetzea</a:t>
          </a:r>
          <a:r>
            <a:rPr lang="es-ES" sz="1400" b="1" dirty="0"/>
            <a:t> </a:t>
          </a:r>
          <a:r>
            <a:rPr lang="es-ES" sz="1400" dirty="0" err="1"/>
            <a:t>besteei</a:t>
          </a:r>
          <a:r>
            <a:rPr lang="es-ES" sz="1400" dirty="0"/>
            <a:t> </a:t>
          </a:r>
          <a:r>
            <a:rPr lang="es-ES" sz="1400" dirty="0" err="1"/>
            <a:t>beraien</a:t>
          </a:r>
          <a:r>
            <a:rPr lang="es-ES" sz="1400" dirty="0"/>
            <a:t> </a:t>
          </a:r>
          <a:r>
            <a:rPr lang="es-ES" sz="1400" b="1" dirty="0" err="1"/>
            <a:t>ezagutzak</a:t>
          </a:r>
          <a:r>
            <a:rPr lang="es-ES" sz="1400" b="1" dirty="0"/>
            <a:t> </a:t>
          </a:r>
          <a:r>
            <a:rPr lang="es-ES" sz="1400" b="1" dirty="0" err="1"/>
            <a:t>adierazi</a:t>
          </a:r>
          <a:r>
            <a:rPr lang="es-ES" sz="1400" b="1" dirty="0"/>
            <a:t> </a:t>
          </a:r>
          <a:r>
            <a:rPr lang="es-ES" sz="1400" b="1" dirty="0" err="1"/>
            <a:t>ahal</a:t>
          </a:r>
          <a:r>
            <a:rPr lang="es-ES" sz="1400" b="1" dirty="0"/>
            <a:t> </a:t>
          </a:r>
          <a:r>
            <a:rPr lang="es-ES" sz="1400" b="1" dirty="0" err="1"/>
            <a:t>izateko</a:t>
          </a:r>
          <a:r>
            <a:rPr lang="es-ES" sz="1400" dirty="0"/>
            <a:t>.</a:t>
          </a:r>
        </a:p>
      </dgm:t>
    </dgm:pt>
    <dgm:pt modelId="{C31DAE7B-A5A2-4DF3-BDEF-ED66828F57FC}" type="parTrans" cxnId="{E2BB8638-0A17-4656-B661-458864551659}">
      <dgm:prSet/>
      <dgm:spPr/>
      <dgm:t>
        <a:bodyPr/>
        <a:lstStyle/>
        <a:p>
          <a:endParaRPr lang="es-ES"/>
        </a:p>
      </dgm:t>
    </dgm:pt>
    <dgm:pt modelId="{36B18340-E83C-47CF-BE4B-7E8476D10F7C}" type="sibTrans" cxnId="{E2BB8638-0A17-4656-B661-458864551659}">
      <dgm:prSet/>
      <dgm:spPr/>
      <dgm:t>
        <a:bodyPr/>
        <a:lstStyle/>
        <a:p>
          <a:endParaRPr lang="es-ES"/>
        </a:p>
      </dgm:t>
    </dgm:pt>
    <dgm:pt modelId="{16C6785A-2421-473F-BA1F-632F27ED5818}" type="pres">
      <dgm:prSet presAssocID="{A8A7CA20-EAC7-4CD9-B8CA-6FF6E7A73F8A}" presName="linear" presStyleCnt="0">
        <dgm:presLayoutVars>
          <dgm:animLvl val="lvl"/>
          <dgm:resizeHandles val="exact"/>
        </dgm:presLayoutVars>
      </dgm:prSet>
      <dgm:spPr/>
    </dgm:pt>
    <dgm:pt modelId="{5C1B756C-FB47-452F-9681-357FFA8218FE}" type="pres">
      <dgm:prSet presAssocID="{FE72B9B4-77B5-47D6-9B4A-1C005625335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2EB8BE0-F59D-45FB-A52A-82A1694F3CF5}" type="pres">
      <dgm:prSet presAssocID="{FE72B9B4-77B5-47D6-9B4A-1C0056253355}" presName="childText" presStyleLbl="revTx" presStyleIdx="0" presStyleCnt="2">
        <dgm:presLayoutVars>
          <dgm:bulletEnabled val="1"/>
        </dgm:presLayoutVars>
      </dgm:prSet>
      <dgm:spPr/>
    </dgm:pt>
    <dgm:pt modelId="{12811E1A-3D5F-49C6-B2B1-D218A5108D41}" type="pres">
      <dgm:prSet presAssocID="{71D62CB1-A17E-45CF-8CD2-48095686DCD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535404E-597C-4698-A0BA-F840BEED594E}" type="pres">
      <dgm:prSet presAssocID="{71D62CB1-A17E-45CF-8CD2-48095686DCD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C897603-33B7-40C0-BDCA-0298F4676659}" type="presOf" srcId="{8B445446-F75F-475B-B90E-71B54A2D19E7}" destId="{92EB8BE0-F59D-45FB-A52A-82A1694F3CF5}" srcOrd="0" destOrd="2" presId="urn:microsoft.com/office/officeart/2005/8/layout/vList2"/>
    <dgm:cxn modelId="{A11BCB29-92B9-4491-873B-F24ADB0C1B55}" type="presOf" srcId="{5433286E-3E1A-4BE4-8FAB-C940D4D3DDC2}" destId="{3535404E-597C-4698-A0BA-F840BEED594E}" srcOrd="0" destOrd="2" presId="urn:microsoft.com/office/officeart/2005/8/layout/vList2"/>
    <dgm:cxn modelId="{7286892A-3CD2-4548-8990-678C9CE2D71B}" srcId="{71D62CB1-A17E-45CF-8CD2-48095686DCDD}" destId="{5433286E-3E1A-4BE4-8FAB-C940D4D3DDC2}" srcOrd="2" destOrd="0" parTransId="{4064A746-AB50-4025-9663-EF9ADF78E2D3}" sibTransId="{A95EBC46-1166-48FD-881F-CC7553DD17FD}"/>
    <dgm:cxn modelId="{E2BB8638-0A17-4656-B661-458864551659}" srcId="{71D62CB1-A17E-45CF-8CD2-48095686DCDD}" destId="{4F5523CC-D01A-4FFA-BDA4-A80157B05F90}" srcOrd="3" destOrd="0" parTransId="{C31DAE7B-A5A2-4DF3-BDEF-ED66828F57FC}" sibTransId="{36B18340-E83C-47CF-BE4B-7E8476D10F7C}"/>
    <dgm:cxn modelId="{0E58B63D-83C9-4C77-A33A-63344C3B2C48}" type="presOf" srcId="{E6DA9300-16B0-4B9F-8691-5FBD40451B38}" destId="{3535404E-597C-4698-A0BA-F840BEED594E}" srcOrd="0" destOrd="0" presId="urn:microsoft.com/office/officeart/2005/8/layout/vList2"/>
    <dgm:cxn modelId="{9AD31E49-405A-43F4-A7CE-8A979BFE4BEE}" type="presOf" srcId="{A8A7CA20-EAC7-4CD9-B8CA-6FF6E7A73F8A}" destId="{16C6785A-2421-473F-BA1F-632F27ED5818}" srcOrd="0" destOrd="0" presId="urn:microsoft.com/office/officeart/2005/8/layout/vList2"/>
    <dgm:cxn modelId="{253A424A-FCB2-4526-A004-D81558E8EC35}" srcId="{FE72B9B4-77B5-47D6-9B4A-1C0056253355}" destId="{6588DA61-4E93-4DCD-A306-C6D59DA69968}" srcOrd="0" destOrd="0" parTransId="{EE385E9C-674D-4971-A8D3-12FCC9CA91FF}" sibTransId="{A249A319-0458-4F8E-B05B-74C87F28538E}"/>
    <dgm:cxn modelId="{9D26374D-B5A4-4C76-90C0-849F3CF6157F}" srcId="{FE72B9B4-77B5-47D6-9B4A-1C0056253355}" destId="{8B445446-F75F-475B-B90E-71B54A2D19E7}" srcOrd="2" destOrd="0" parTransId="{C9329A48-5D1B-437D-94A9-F5EDBAD9B849}" sibTransId="{5AFDE349-B2A2-4856-9839-8C48997B9E44}"/>
    <dgm:cxn modelId="{CB78B94E-6D3E-48E1-AC64-BED46E11D9E5}" srcId="{71D62CB1-A17E-45CF-8CD2-48095686DCDD}" destId="{0CE0055F-4DA0-4971-ACA6-C8752BA4F6CA}" srcOrd="1" destOrd="0" parTransId="{A32F856E-FD16-4D46-89B3-7DBD00985D3A}" sibTransId="{8453590F-B92A-4473-9424-49594C7C053E}"/>
    <dgm:cxn modelId="{DDD07C54-DFA1-48C8-9DFA-32E35D710163}" type="presOf" srcId="{6588DA61-4E93-4DCD-A306-C6D59DA69968}" destId="{92EB8BE0-F59D-45FB-A52A-82A1694F3CF5}" srcOrd="0" destOrd="0" presId="urn:microsoft.com/office/officeart/2005/8/layout/vList2"/>
    <dgm:cxn modelId="{0899287F-B04E-46E1-93B1-9CBABC0E6C52}" type="presOf" srcId="{FE72B9B4-77B5-47D6-9B4A-1C0056253355}" destId="{5C1B756C-FB47-452F-9681-357FFA8218FE}" srcOrd="0" destOrd="0" presId="urn:microsoft.com/office/officeart/2005/8/layout/vList2"/>
    <dgm:cxn modelId="{ACC97F9E-573A-4EE9-87D1-349AFC5DAD33}" type="presOf" srcId="{0CE0055F-4DA0-4971-ACA6-C8752BA4F6CA}" destId="{3535404E-597C-4698-A0BA-F840BEED594E}" srcOrd="0" destOrd="1" presId="urn:microsoft.com/office/officeart/2005/8/layout/vList2"/>
    <dgm:cxn modelId="{29AE64AA-2D76-4671-B7F1-FB2D3D30E815}" type="presOf" srcId="{4F5523CC-D01A-4FFA-BDA4-A80157B05F90}" destId="{3535404E-597C-4698-A0BA-F840BEED594E}" srcOrd="0" destOrd="3" presId="urn:microsoft.com/office/officeart/2005/8/layout/vList2"/>
    <dgm:cxn modelId="{69ECCEB2-55DA-439B-BA04-8F096E167114}" srcId="{FE72B9B4-77B5-47D6-9B4A-1C0056253355}" destId="{8DA4EE12-6D24-4271-B8FC-9C37DBB975CC}" srcOrd="1" destOrd="0" parTransId="{0F5B2B33-B788-448C-BD6B-EA0A1DB9C3C0}" sibTransId="{D01CCC35-6C95-4517-9329-7B655A55B01A}"/>
    <dgm:cxn modelId="{684773C8-EC18-4E6E-B4B0-87B98ECE7BA7}" srcId="{A8A7CA20-EAC7-4CD9-B8CA-6FF6E7A73F8A}" destId="{71D62CB1-A17E-45CF-8CD2-48095686DCDD}" srcOrd="1" destOrd="0" parTransId="{963A9B85-0DB2-41A7-9EFB-79D3EC0BC55D}" sibTransId="{DE86B59A-DD38-4B66-BFD4-3B4BD6034B35}"/>
    <dgm:cxn modelId="{2292E0CB-FF45-460D-91CC-A380B507335B}" srcId="{71D62CB1-A17E-45CF-8CD2-48095686DCDD}" destId="{E6DA9300-16B0-4B9F-8691-5FBD40451B38}" srcOrd="0" destOrd="0" parTransId="{DEC7C743-BBFE-4378-B626-4E984C1D818D}" sibTransId="{5EA5EE0A-11F0-4954-9A67-8EBFDA679387}"/>
    <dgm:cxn modelId="{0E07EEDD-6313-4E21-A78B-7A3210232C09}" srcId="{A8A7CA20-EAC7-4CD9-B8CA-6FF6E7A73F8A}" destId="{FE72B9B4-77B5-47D6-9B4A-1C0056253355}" srcOrd="0" destOrd="0" parTransId="{81883679-3F89-45DA-A809-F3581AF2CA40}" sibTransId="{B9AA4551-894C-4ED2-8E4D-155EFD3E274D}"/>
    <dgm:cxn modelId="{7D2960EB-9A20-4326-9E58-378EA6BA12E6}" type="presOf" srcId="{8DA4EE12-6D24-4271-B8FC-9C37DBB975CC}" destId="{92EB8BE0-F59D-45FB-A52A-82A1694F3CF5}" srcOrd="0" destOrd="1" presId="urn:microsoft.com/office/officeart/2005/8/layout/vList2"/>
    <dgm:cxn modelId="{AF10E0EC-6695-4012-84EB-5AB0D13DD110}" type="presOf" srcId="{71D62CB1-A17E-45CF-8CD2-48095686DCDD}" destId="{12811E1A-3D5F-49C6-B2B1-D218A5108D41}" srcOrd="0" destOrd="0" presId="urn:microsoft.com/office/officeart/2005/8/layout/vList2"/>
    <dgm:cxn modelId="{4133D220-0A41-4FEA-A59F-F28C7CA61C84}" type="presParOf" srcId="{16C6785A-2421-473F-BA1F-632F27ED5818}" destId="{5C1B756C-FB47-452F-9681-357FFA8218FE}" srcOrd="0" destOrd="0" presId="urn:microsoft.com/office/officeart/2005/8/layout/vList2"/>
    <dgm:cxn modelId="{05FDB069-ECC3-4856-82F6-86EB62C898CD}" type="presParOf" srcId="{16C6785A-2421-473F-BA1F-632F27ED5818}" destId="{92EB8BE0-F59D-45FB-A52A-82A1694F3CF5}" srcOrd="1" destOrd="0" presId="urn:microsoft.com/office/officeart/2005/8/layout/vList2"/>
    <dgm:cxn modelId="{3DA15AD4-CC63-416F-A1BB-49526AC578BB}" type="presParOf" srcId="{16C6785A-2421-473F-BA1F-632F27ED5818}" destId="{12811E1A-3D5F-49C6-B2B1-D218A5108D41}" srcOrd="2" destOrd="0" presId="urn:microsoft.com/office/officeart/2005/8/layout/vList2"/>
    <dgm:cxn modelId="{C8707571-7E2E-4496-93BA-DE2C1A0C93B4}" type="presParOf" srcId="{16C6785A-2421-473F-BA1F-632F27ED5818}" destId="{3535404E-597C-4698-A0BA-F840BEED594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B0411B-3596-45ED-AE6F-5C61F626E55C}" type="doc">
      <dgm:prSet loTypeId="urn:microsoft.com/office/officeart/2008/layout/LinedLis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8F83392-9B24-4A98-B9C1-A9711238FDF2}">
      <dgm:prSet phldrT="[Texto]"/>
      <dgm:spPr/>
      <dgm:t>
        <a:bodyPr/>
        <a:lstStyle/>
        <a:p>
          <a:endParaRPr lang="es-ES" dirty="0"/>
        </a:p>
        <a:p>
          <a:endParaRPr lang="es-ES" dirty="0"/>
        </a:p>
        <a:p>
          <a:endParaRPr lang="es-ES" b="1" dirty="0">
            <a:solidFill>
              <a:srgbClr val="E08B0B"/>
            </a:solidFill>
          </a:endParaRPr>
        </a:p>
        <a:p>
          <a:r>
            <a:rPr lang="es-ES" b="1" dirty="0" err="1">
              <a:solidFill>
                <a:srgbClr val="E08B0B"/>
              </a:solidFill>
            </a:rPr>
            <a:t>Funtsezko</a:t>
          </a:r>
          <a:r>
            <a:rPr lang="es-ES" b="1" dirty="0">
              <a:solidFill>
                <a:srgbClr val="E08B0B"/>
              </a:solidFill>
            </a:rPr>
            <a:t> </a:t>
          </a:r>
          <a:r>
            <a:rPr lang="es-ES" b="1" dirty="0" err="1">
              <a:solidFill>
                <a:srgbClr val="E08B0B"/>
              </a:solidFill>
            </a:rPr>
            <a:t>gaitasunak</a:t>
          </a:r>
          <a:endParaRPr lang="es-ES" b="1" dirty="0">
            <a:solidFill>
              <a:srgbClr val="E08B0B"/>
            </a:solidFill>
          </a:endParaRPr>
        </a:p>
      </dgm:t>
    </dgm:pt>
    <dgm:pt modelId="{4E183140-CF59-4B25-9D38-647AE4228F98}" type="parTrans" cxnId="{09A448E8-D47F-4992-BC62-5D285598959F}">
      <dgm:prSet/>
      <dgm:spPr/>
      <dgm:t>
        <a:bodyPr/>
        <a:lstStyle/>
        <a:p>
          <a:endParaRPr lang="es-ES"/>
        </a:p>
      </dgm:t>
    </dgm:pt>
    <dgm:pt modelId="{1EA371FB-4E4E-4E0F-91A6-C3802A946CEF}" type="sibTrans" cxnId="{09A448E8-D47F-4992-BC62-5D285598959F}">
      <dgm:prSet/>
      <dgm:spPr/>
      <dgm:t>
        <a:bodyPr/>
        <a:lstStyle/>
        <a:p>
          <a:endParaRPr lang="es-ES"/>
        </a:p>
      </dgm:t>
    </dgm:pt>
    <dgm:pt modelId="{2F1EFB77-1AAF-453D-A773-F6C34B3655DD}">
      <dgm:prSet phldrT="[Texto]"/>
      <dgm:spPr/>
      <dgm:t>
        <a:bodyPr/>
        <a:lstStyle/>
        <a:p>
          <a:r>
            <a:rPr lang="es-ES" dirty="0" err="1"/>
            <a:t>Hizkuntza-komunikaziorako</a:t>
          </a:r>
          <a:r>
            <a:rPr lang="es-ES" dirty="0"/>
            <a:t> </a:t>
          </a:r>
          <a:r>
            <a:rPr lang="es-ES" dirty="0" err="1"/>
            <a:t>gaitasuna</a:t>
          </a:r>
          <a:r>
            <a:rPr lang="es-ES" dirty="0"/>
            <a:t>.</a:t>
          </a:r>
        </a:p>
      </dgm:t>
    </dgm:pt>
    <dgm:pt modelId="{D8E098A8-6790-4682-9AE3-BA1CB92CEE20}" type="parTrans" cxnId="{738DA470-C9B3-422A-B69F-7BDC11623DB7}">
      <dgm:prSet/>
      <dgm:spPr/>
      <dgm:t>
        <a:bodyPr/>
        <a:lstStyle/>
        <a:p>
          <a:endParaRPr lang="es-ES"/>
        </a:p>
      </dgm:t>
    </dgm:pt>
    <dgm:pt modelId="{1C460981-BDB0-4D57-B21E-8979CD7190CB}" type="sibTrans" cxnId="{738DA470-C9B3-422A-B69F-7BDC11623DB7}">
      <dgm:prSet/>
      <dgm:spPr/>
      <dgm:t>
        <a:bodyPr/>
        <a:lstStyle/>
        <a:p>
          <a:endParaRPr lang="es-ES"/>
        </a:p>
      </dgm:t>
    </dgm:pt>
    <dgm:pt modelId="{CF8C28CA-054C-40D4-B666-324C61129E17}">
      <dgm:prSet phldrT="[Texto]"/>
      <dgm:spPr/>
      <dgm:t>
        <a:bodyPr/>
        <a:lstStyle/>
        <a:p>
          <a:r>
            <a:rPr lang="es-ES" dirty="0" err="1"/>
            <a:t>Matematikarako</a:t>
          </a:r>
          <a:r>
            <a:rPr lang="es-ES" dirty="0"/>
            <a:t> </a:t>
          </a:r>
          <a:r>
            <a:rPr lang="es-ES" dirty="0" err="1"/>
            <a:t>gaitasuna</a:t>
          </a:r>
          <a:r>
            <a:rPr lang="es-ES" dirty="0"/>
            <a:t>.</a:t>
          </a:r>
        </a:p>
      </dgm:t>
    </dgm:pt>
    <dgm:pt modelId="{4C536F94-3D6A-44E3-B824-6FFC1133870F}" type="parTrans" cxnId="{01D32A13-8E52-4819-B796-C20A61DF763E}">
      <dgm:prSet/>
      <dgm:spPr/>
      <dgm:t>
        <a:bodyPr/>
        <a:lstStyle/>
        <a:p>
          <a:endParaRPr lang="es-ES"/>
        </a:p>
      </dgm:t>
    </dgm:pt>
    <dgm:pt modelId="{1E5BA3AF-0549-47EB-A285-AAE7525D737F}" type="sibTrans" cxnId="{01D32A13-8E52-4819-B796-C20A61DF763E}">
      <dgm:prSet/>
      <dgm:spPr/>
      <dgm:t>
        <a:bodyPr/>
        <a:lstStyle/>
        <a:p>
          <a:endParaRPr lang="es-ES"/>
        </a:p>
      </dgm:t>
    </dgm:pt>
    <dgm:pt modelId="{9075E463-08AD-4179-9374-06B6AF52C9D5}">
      <dgm:prSet phldrT="[Texto]"/>
      <dgm:spPr/>
      <dgm:t>
        <a:bodyPr/>
        <a:lstStyle/>
        <a:p>
          <a:r>
            <a:rPr lang="es-ES" dirty="0" err="1"/>
            <a:t>Zientzia</a:t>
          </a:r>
          <a:r>
            <a:rPr lang="es-ES" dirty="0"/>
            <a:t>-, </a:t>
          </a:r>
          <a:r>
            <a:rPr lang="es-ES" dirty="0" err="1"/>
            <a:t>teknologia</a:t>
          </a:r>
          <a:r>
            <a:rPr lang="es-ES" dirty="0"/>
            <a:t>- eta </a:t>
          </a:r>
          <a:r>
            <a:rPr lang="es-ES" dirty="0" err="1"/>
            <a:t>osasun</a:t>
          </a:r>
          <a:r>
            <a:rPr lang="es-ES" dirty="0"/>
            <a:t> </a:t>
          </a:r>
          <a:r>
            <a:rPr lang="es-ES" dirty="0" err="1"/>
            <a:t>kulturarako</a:t>
          </a:r>
          <a:r>
            <a:rPr lang="es-ES" dirty="0"/>
            <a:t> </a:t>
          </a:r>
          <a:r>
            <a:rPr lang="es-ES" dirty="0" err="1"/>
            <a:t>gaitasuna</a:t>
          </a:r>
          <a:r>
            <a:rPr lang="es-ES" dirty="0"/>
            <a:t>.</a:t>
          </a:r>
        </a:p>
      </dgm:t>
    </dgm:pt>
    <dgm:pt modelId="{1E58366A-A65F-4A45-9883-B432244F7387}" type="parTrans" cxnId="{558F3BEE-C7F7-4D49-BB71-534C6BC81394}">
      <dgm:prSet/>
      <dgm:spPr/>
      <dgm:t>
        <a:bodyPr/>
        <a:lstStyle/>
        <a:p>
          <a:endParaRPr lang="es-ES"/>
        </a:p>
      </dgm:t>
    </dgm:pt>
    <dgm:pt modelId="{BCDA1DA4-E178-4D4B-BE11-DC392F165BE0}" type="sibTrans" cxnId="{558F3BEE-C7F7-4D49-BB71-534C6BC81394}">
      <dgm:prSet/>
      <dgm:spPr/>
      <dgm:t>
        <a:bodyPr/>
        <a:lstStyle/>
        <a:p>
          <a:endParaRPr lang="es-ES"/>
        </a:p>
      </dgm:t>
    </dgm:pt>
    <dgm:pt modelId="{C310F9F7-319D-466A-88A3-13B035EC9082}">
      <dgm:prSet/>
      <dgm:spPr/>
      <dgm:t>
        <a:bodyPr/>
        <a:lstStyle/>
        <a:p>
          <a:r>
            <a:rPr lang="es-ES"/>
            <a:t>Ikasten ikasteko gaitasuna.</a:t>
          </a:r>
          <a:endParaRPr lang="es-ES" dirty="0"/>
        </a:p>
      </dgm:t>
    </dgm:pt>
    <dgm:pt modelId="{890BE275-E0AE-481E-820A-F7A8B9192A6B}" type="parTrans" cxnId="{0DADE6E9-F2CA-4D82-BA58-E5D3CA11D3AB}">
      <dgm:prSet/>
      <dgm:spPr/>
      <dgm:t>
        <a:bodyPr/>
        <a:lstStyle/>
        <a:p>
          <a:endParaRPr lang="es-ES"/>
        </a:p>
      </dgm:t>
    </dgm:pt>
    <dgm:pt modelId="{EDF47158-B86D-46CB-9D06-B919B6C9BCDC}" type="sibTrans" cxnId="{0DADE6E9-F2CA-4D82-BA58-E5D3CA11D3AB}">
      <dgm:prSet/>
      <dgm:spPr/>
      <dgm:t>
        <a:bodyPr/>
        <a:lstStyle/>
        <a:p>
          <a:endParaRPr lang="es-ES"/>
        </a:p>
      </dgm:t>
    </dgm:pt>
    <dgm:pt modelId="{A49960E9-D882-4F06-A564-DE4B35253702}">
      <dgm:prSet/>
      <dgm:spPr/>
      <dgm:t>
        <a:bodyPr/>
        <a:lstStyle/>
        <a:p>
          <a:r>
            <a:rPr lang="es-ES" dirty="0" err="1"/>
            <a:t>Kultura</a:t>
          </a:r>
          <a:r>
            <a:rPr lang="es-ES" dirty="0"/>
            <a:t> </a:t>
          </a:r>
          <a:r>
            <a:rPr lang="es-ES" dirty="0" err="1"/>
            <a:t>humanistiko</a:t>
          </a:r>
          <a:r>
            <a:rPr lang="es-ES" dirty="0"/>
            <a:t> eta </a:t>
          </a:r>
          <a:r>
            <a:rPr lang="es-ES" dirty="0" err="1"/>
            <a:t>artistikorako</a:t>
          </a:r>
          <a:r>
            <a:rPr lang="es-ES" dirty="0"/>
            <a:t> </a:t>
          </a:r>
          <a:r>
            <a:rPr lang="es-ES" dirty="0" err="1"/>
            <a:t>gaitasuna</a:t>
          </a:r>
          <a:r>
            <a:rPr lang="es-ES" dirty="0"/>
            <a:t>.</a:t>
          </a:r>
        </a:p>
      </dgm:t>
    </dgm:pt>
    <dgm:pt modelId="{8C03BD44-16D8-4ED0-85B2-0EEF50734054}" type="parTrans" cxnId="{87D6F6B5-AC18-41EE-9AFB-417B6793F14F}">
      <dgm:prSet/>
      <dgm:spPr/>
      <dgm:t>
        <a:bodyPr/>
        <a:lstStyle/>
        <a:p>
          <a:endParaRPr lang="es-ES"/>
        </a:p>
      </dgm:t>
    </dgm:pt>
    <dgm:pt modelId="{6C634A15-1309-4D5D-9F22-608B890A2186}" type="sibTrans" cxnId="{87D6F6B5-AC18-41EE-9AFB-417B6793F14F}">
      <dgm:prSet/>
      <dgm:spPr/>
      <dgm:t>
        <a:bodyPr/>
        <a:lstStyle/>
        <a:p>
          <a:endParaRPr lang="es-ES"/>
        </a:p>
      </dgm:t>
    </dgm:pt>
    <dgm:pt modelId="{EEE91334-D93A-4A76-8E58-501BD88E551A}" type="pres">
      <dgm:prSet presAssocID="{D8B0411B-3596-45ED-AE6F-5C61F626E55C}" presName="vert0" presStyleCnt="0">
        <dgm:presLayoutVars>
          <dgm:dir/>
          <dgm:animOne val="branch"/>
          <dgm:animLvl val="lvl"/>
        </dgm:presLayoutVars>
      </dgm:prSet>
      <dgm:spPr/>
    </dgm:pt>
    <dgm:pt modelId="{08495325-8F9A-42C6-8EAA-62E59C303443}" type="pres">
      <dgm:prSet presAssocID="{18F83392-9B24-4A98-B9C1-A9711238FDF2}" presName="thickLine" presStyleLbl="alignNode1" presStyleIdx="0" presStyleCnt="1"/>
      <dgm:spPr/>
    </dgm:pt>
    <dgm:pt modelId="{1FC0409B-358A-43E4-85A9-D1097F3100F8}" type="pres">
      <dgm:prSet presAssocID="{18F83392-9B24-4A98-B9C1-A9711238FDF2}" presName="horz1" presStyleCnt="0"/>
      <dgm:spPr/>
    </dgm:pt>
    <dgm:pt modelId="{BD67DE7B-F27C-440E-9E3E-6046B069B753}" type="pres">
      <dgm:prSet presAssocID="{18F83392-9B24-4A98-B9C1-A9711238FDF2}" presName="tx1" presStyleLbl="revTx" presStyleIdx="0" presStyleCnt="6"/>
      <dgm:spPr/>
    </dgm:pt>
    <dgm:pt modelId="{DC298DB1-1D06-4BF4-8FDE-E2A81220B777}" type="pres">
      <dgm:prSet presAssocID="{18F83392-9B24-4A98-B9C1-A9711238FDF2}" presName="vert1" presStyleCnt="0"/>
      <dgm:spPr/>
    </dgm:pt>
    <dgm:pt modelId="{46045970-AAAD-4DFE-88A7-DD1A83EAD212}" type="pres">
      <dgm:prSet presAssocID="{2F1EFB77-1AAF-453D-A773-F6C34B3655DD}" presName="vertSpace2a" presStyleCnt="0"/>
      <dgm:spPr/>
    </dgm:pt>
    <dgm:pt modelId="{6614D32A-3AD6-41F4-8D83-8E9C0A81932E}" type="pres">
      <dgm:prSet presAssocID="{2F1EFB77-1AAF-453D-A773-F6C34B3655DD}" presName="horz2" presStyleCnt="0"/>
      <dgm:spPr/>
    </dgm:pt>
    <dgm:pt modelId="{2E9228ED-B59A-4B55-8472-568F2C5DF646}" type="pres">
      <dgm:prSet presAssocID="{2F1EFB77-1AAF-453D-A773-F6C34B3655DD}" presName="horzSpace2" presStyleCnt="0"/>
      <dgm:spPr/>
    </dgm:pt>
    <dgm:pt modelId="{9B3E70DC-EE3A-4D47-AB95-6678A383A5A1}" type="pres">
      <dgm:prSet presAssocID="{2F1EFB77-1AAF-453D-A773-F6C34B3655DD}" presName="tx2" presStyleLbl="revTx" presStyleIdx="1" presStyleCnt="6"/>
      <dgm:spPr/>
    </dgm:pt>
    <dgm:pt modelId="{AB1A0A11-D73E-4EF5-B95C-32B538CFEA40}" type="pres">
      <dgm:prSet presAssocID="{2F1EFB77-1AAF-453D-A773-F6C34B3655DD}" presName="vert2" presStyleCnt="0"/>
      <dgm:spPr/>
    </dgm:pt>
    <dgm:pt modelId="{448628E9-07C9-415B-83B3-FBAFF74E1F6E}" type="pres">
      <dgm:prSet presAssocID="{2F1EFB77-1AAF-453D-A773-F6C34B3655DD}" presName="thinLine2b" presStyleLbl="callout" presStyleIdx="0" presStyleCnt="5"/>
      <dgm:spPr/>
    </dgm:pt>
    <dgm:pt modelId="{26DC9630-296C-4B20-BF34-73705919C58D}" type="pres">
      <dgm:prSet presAssocID="{2F1EFB77-1AAF-453D-A773-F6C34B3655DD}" presName="vertSpace2b" presStyleCnt="0"/>
      <dgm:spPr/>
    </dgm:pt>
    <dgm:pt modelId="{8CAE6B08-C01F-49BB-882E-C4D7288552C5}" type="pres">
      <dgm:prSet presAssocID="{CF8C28CA-054C-40D4-B666-324C61129E17}" presName="horz2" presStyleCnt="0"/>
      <dgm:spPr/>
    </dgm:pt>
    <dgm:pt modelId="{94E4CC97-D3A6-4EA3-BB93-E9BAFC0BDAEF}" type="pres">
      <dgm:prSet presAssocID="{CF8C28CA-054C-40D4-B666-324C61129E17}" presName="horzSpace2" presStyleCnt="0"/>
      <dgm:spPr/>
    </dgm:pt>
    <dgm:pt modelId="{C9D88DB2-45E7-4E13-9EDC-CF50529F42B8}" type="pres">
      <dgm:prSet presAssocID="{CF8C28CA-054C-40D4-B666-324C61129E17}" presName="tx2" presStyleLbl="revTx" presStyleIdx="2" presStyleCnt="6"/>
      <dgm:spPr/>
    </dgm:pt>
    <dgm:pt modelId="{9808BCF6-C41F-410C-A7AF-39CB8A021419}" type="pres">
      <dgm:prSet presAssocID="{CF8C28CA-054C-40D4-B666-324C61129E17}" presName="vert2" presStyleCnt="0"/>
      <dgm:spPr/>
    </dgm:pt>
    <dgm:pt modelId="{86573A92-9D82-41DF-B469-B0050FD0AF8A}" type="pres">
      <dgm:prSet presAssocID="{CF8C28CA-054C-40D4-B666-324C61129E17}" presName="thinLine2b" presStyleLbl="callout" presStyleIdx="1" presStyleCnt="5"/>
      <dgm:spPr/>
    </dgm:pt>
    <dgm:pt modelId="{CB84446E-36DF-49D7-9D42-CA3989F2C29B}" type="pres">
      <dgm:prSet presAssocID="{CF8C28CA-054C-40D4-B666-324C61129E17}" presName="vertSpace2b" presStyleCnt="0"/>
      <dgm:spPr/>
    </dgm:pt>
    <dgm:pt modelId="{64CCF8D8-A920-4760-AD48-CC8B8B7429D9}" type="pres">
      <dgm:prSet presAssocID="{9075E463-08AD-4179-9374-06B6AF52C9D5}" presName="horz2" presStyleCnt="0"/>
      <dgm:spPr/>
    </dgm:pt>
    <dgm:pt modelId="{40DDCDD2-C022-48AA-8D24-F06EB515638E}" type="pres">
      <dgm:prSet presAssocID="{9075E463-08AD-4179-9374-06B6AF52C9D5}" presName="horzSpace2" presStyleCnt="0"/>
      <dgm:spPr/>
    </dgm:pt>
    <dgm:pt modelId="{2E24B7D0-958D-4F68-A48A-2D1F4046E49B}" type="pres">
      <dgm:prSet presAssocID="{9075E463-08AD-4179-9374-06B6AF52C9D5}" presName="tx2" presStyleLbl="revTx" presStyleIdx="3" presStyleCnt="6"/>
      <dgm:spPr/>
    </dgm:pt>
    <dgm:pt modelId="{01A6D78A-D493-420F-AAA8-8C7B27B21CA5}" type="pres">
      <dgm:prSet presAssocID="{9075E463-08AD-4179-9374-06B6AF52C9D5}" presName="vert2" presStyleCnt="0"/>
      <dgm:spPr/>
    </dgm:pt>
    <dgm:pt modelId="{67824953-A7D1-4ADB-A861-8AAA13BA09AD}" type="pres">
      <dgm:prSet presAssocID="{9075E463-08AD-4179-9374-06B6AF52C9D5}" presName="thinLine2b" presStyleLbl="callout" presStyleIdx="2" presStyleCnt="5"/>
      <dgm:spPr/>
    </dgm:pt>
    <dgm:pt modelId="{E70EC1F2-BC8F-45F2-BA29-A2CDAF4D4AEF}" type="pres">
      <dgm:prSet presAssocID="{9075E463-08AD-4179-9374-06B6AF52C9D5}" presName="vertSpace2b" presStyleCnt="0"/>
      <dgm:spPr/>
    </dgm:pt>
    <dgm:pt modelId="{54C05324-D9A7-486F-A114-20B4287102B3}" type="pres">
      <dgm:prSet presAssocID="{A49960E9-D882-4F06-A564-DE4B35253702}" presName="horz2" presStyleCnt="0"/>
      <dgm:spPr/>
    </dgm:pt>
    <dgm:pt modelId="{4E3EB39E-F647-4083-A000-39DAB3F37E84}" type="pres">
      <dgm:prSet presAssocID="{A49960E9-D882-4F06-A564-DE4B35253702}" presName="horzSpace2" presStyleCnt="0"/>
      <dgm:spPr/>
    </dgm:pt>
    <dgm:pt modelId="{F2193136-01DC-4F46-80DE-72582FDACBD7}" type="pres">
      <dgm:prSet presAssocID="{A49960E9-D882-4F06-A564-DE4B35253702}" presName="tx2" presStyleLbl="revTx" presStyleIdx="4" presStyleCnt="6"/>
      <dgm:spPr/>
    </dgm:pt>
    <dgm:pt modelId="{56A966C1-CCB3-49AC-9742-35ADD4531C99}" type="pres">
      <dgm:prSet presAssocID="{A49960E9-D882-4F06-A564-DE4B35253702}" presName="vert2" presStyleCnt="0"/>
      <dgm:spPr/>
    </dgm:pt>
    <dgm:pt modelId="{E05C28AF-8F7E-49E4-9223-E7543D69613A}" type="pres">
      <dgm:prSet presAssocID="{A49960E9-D882-4F06-A564-DE4B35253702}" presName="thinLine2b" presStyleLbl="callout" presStyleIdx="3" presStyleCnt="5"/>
      <dgm:spPr/>
    </dgm:pt>
    <dgm:pt modelId="{522A1889-140C-4FF5-B906-8230F863A782}" type="pres">
      <dgm:prSet presAssocID="{A49960E9-D882-4F06-A564-DE4B35253702}" presName="vertSpace2b" presStyleCnt="0"/>
      <dgm:spPr/>
    </dgm:pt>
    <dgm:pt modelId="{F121C865-DCB2-4479-86E4-A67579C015BB}" type="pres">
      <dgm:prSet presAssocID="{C310F9F7-319D-466A-88A3-13B035EC9082}" presName="horz2" presStyleCnt="0"/>
      <dgm:spPr/>
    </dgm:pt>
    <dgm:pt modelId="{C5AD29C2-BF08-42AA-9B94-69610037EE85}" type="pres">
      <dgm:prSet presAssocID="{C310F9F7-319D-466A-88A3-13B035EC9082}" presName="horzSpace2" presStyleCnt="0"/>
      <dgm:spPr/>
    </dgm:pt>
    <dgm:pt modelId="{C629F726-AEBA-4384-A472-C04CC78F310F}" type="pres">
      <dgm:prSet presAssocID="{C310F9F7-319D-466A-88A3-13B035EC9082}" presName="tx2" presStyleLbl="revTx" presStyleIdx="5" presStyleCnt="6"/>
      <dgm:spPr/>
    </dgm:pt>
    <dgm:pt modelId="{1679F5D7-4954-40FB-97BA-2435EB955D64}" type="pres">
      <dgm:prSet presAssocID="{C310F9F7-319D-466A-88A3-13B035EC9082}" presName="vert2" presStyleCnt="0"/>
      <dgm:spPr/>
    </dgm:pt>
    <dgm:pt modelId="{FC1DEC9F-EDD9-4FA2-BB79-90BDEB9AF147}" type="pres">
      <dgm:prSet presAssocID="{C310F9F7-319D-466A-88A3-13B035EC9082}" presName="thinLine2b" presStyleLbl="callout" presStyleIdx="4" presStyleCnt="5"/>
      <dgm:spPr/>
    </dgm:pt>
    <dgm:pt modelId="{0ADDEA47-03A1-4C58-9BDC-48119F1EEA59}" type="pres">
      <dgm:prSet presAssocID="{C310F9F7-319D-466A-88A3-13B035EC9082}" presName="vertSpace2b" presStyleCnt="0"/>
      <dgm:spPr/>
    </dgm:pt>
  </dgm:ptLst>
  <dgm:cxnLst>
    <dgm:cxn modelId="{01D32A13-8E52-4819-B796-C20A61DF763E}" srcId="{18F83392-9B24-4A98-B9C1-A9711238FDF2}" destId="{CF8C28CA-054C-40D4-B666-324C61129E17}" srcOrd="1" destOrd="0" parTransId="{4C536F94-3D6A-44E3-B824-6FFC1133870F}" sibTransId="{1E5BA3AF-0549-47EB-A285-AAE7525D737F}"/>
    <dgm:cxn modelId="{BF112318-4C9F-429D-8BEB-72EDD22BB1A9}" type="presOf" srcId="{C310F9F7-319D-466A-88A3-13B035EC9082}" destId="{C629F726-AEBA-4384-A472-C04CC78F310F}" srcOrd="0" destOrd="0" presId="urn:microsoft.com/office/officeart/2008/layout/LinedList"/>
    <dgm:cxn modelId="{73CA5619-4CB5-4063-9287-9CBCC1CDF5ED}" type="presOf" srcId="{2F1EFB77-1AAF-453D-A773-F6C34B3655DD}" destId="{9B3E70DC-EE3A-4D47-AB95-6678A383A5A1}" srcOrd="0" destOrd="0" presId="urn:microsoft.com/office/officeart/2008/layout/LinedList"/>
    <dgm:cxn modelId="{3BBACB20-5DEA-4CD1-8D81-70BBCC8D8A35}" type="presOf" srcId="{D8B0411B-3596-45ED-AE6F-5C61F626E55C}" destId="{EEE91334-D93A-4A76-8E58-501BD88E551A}" srcOrd="0" destOrd="0" presId="urn:microsoft.com/office/officeart/2008/layout/LinedList"/>
    <dgm:cxn modelId="{D1802131-6921-4BF9-AF6C-046E1B57A054}" type="presOf" srcId="{9075E463-08AD-4179-9374-06B6AF52C9D5}" destId="{2E24B7D0-958D-4F68-A48A-2D1F4046E49B}" srcOrd="0" destOrd="0" presId="urn:microsoft.com/office/officeart/2008/layout/LinedList"/>
    <dgm:cxn modelId="{47939A3E-61D2-424E-93C1-A0DB2A86419E}" type="presOf" srcId="{A49960E9-D882-4F06-A564-DE4B35253702}" destId="{F2193136-01DC-4F46-80DE-72582FDACBD7}" srcOrd="0" destOrd="0" presId="urn:microsoft.com/office/officeart/2008/layout/LinedList"/>
    <dgm:cxn modelId="{B999F947-B8DA-4EEF-9D53-F4429EF1F98F}" type="presOf" srcId="{CF8C28CA-054C-40D4-B666-324C61129E17}" destId="{C9D88DB2-45E7-4E13-9EDC-CF50529F42B8}" srcOrd="0" destOrd="0" presId="urn:microsoft.com/office/officeart/2008/layout/LinedList"/>
    <dgm:cxn modelId="{738DA470-C9B3-422A-B69F-7BDC11623DB7}" srcId="{18F83392-9B24-4A98-B9C1-A9711238FDF2}" destId="{2F1EFB77-1AAF-453D-A773-F6C34B3655DD}" srcOrd="0" destOrd="0" parTransId="{D8E098A8-6790-4682-9AE3-BA1CB92CEE20}" sibTransId="{1C460981-BDB0-4D57-B21E-8979CD7190CB}"/>
    <dgm:cxn modelId="{87D6F6B5-AC18-41EE-9AFB-417B6793F14F}" srcId="{18F83392-9B24-4A98-B9C1-A9711238FDF2}" destId="{A49960E9-D882-4F06-A564-DE4B35253702}" srcOrd="3" destOrd="0" parTransId="{8C03BD44-16D8-4ED0-85B2-0EEF50734054}" sibTransId="{6C634A15-1309-4D5D-9F22-608B890A2186}"/>
    <dgm:cxn modelId="{09A448E8-D47F-4992-BC62-5D285598959F}" srcId="{D8B0411B-3596-45ED-AE6F-5C61F626E55C}" destId="{18F83392-9B24-4A98-B9C1-A9711238FDF2}" srcOrd="0" destOrd="0" parTransId="{4E183140-CF59-4B25-9D38-647AE4228F98}" sibTransId="{1EA371FB-4E4E-4E0F-91A6-C3802A946CEF}"/>
    <dgm:cxn modelId="{0DADE6E9-F2CA-4D82-BA58-E5D3CA11D3AB}" srcId="{18F83392-9B24-4A98-B9C1-A9711238FDF2}" destId="{C310F9F7-319D-466A-88A3-13B035EC9082}" srcOrd="4" destOrd="0" parTransId="{890BE275-E0AE-481E-820A-F7A8B9192A6B}" sibTransId="{EDF47158-B86D-46CB-9D06-B919B6C9BCDC}"/>
    <dgm:cxn modelId="{558F3BEE-C7F7-4D49-BB71-534C6BC81394}" srcId="{18F83392-9B24-4A98-B9C1-A9711238FDF2}" destId="{9075E463-08AD-4179-9374-06B6AF52C9D5}" srcOrd="2" destOrd="0" parTransId="{1E58366A-A65F-4A45-9883-B432244F7387}" sibTransId="{BCDA1DA4-E178-4D4B-BE11-DC392F165BE0}"/>
    <dgm:cxn modelId="{259459FB-6F2E-45C9-BD67-0C22FE88492A}" type="presOf" srcId="{18F83392-9B24-4A98-B9C1-A9711238FDF2}" destId="{BD67DE7B-F27C-440E-9E3E-6046B069B753}" srcOrd="0" destOrd="0" presId="urn:microsoft.com/office/officeart/2008/layout/LinedList"/>
    <dgm:cxn modelId="{775CA1B9-F120-4C42-ADD1-908359862B40}" type="presParOf" srcId="{EEE91334-D93A-4A76-8E58-501BD88E551A}" destId="{08495325-8F9A-42C6-8EAA-62E59C303443}" srcOrd="0" destOrd="0" presId="urn:microsoft.com/office/officeart/2008/layout/LinedList"/>
    <dgm:cxn modelId="{C44C77CB-52A9-4E41-9E82-00B5B2EC9C35}" type="presParOf" srcId="{EEE91334-D93A-4A76-8E58-501BD88E551A}" destId="{1FC0409B-358A-43E4-85A9-D1097F3100F8}" srcOrd="1" destOrd="0" presId="urn:microsoft.com/office/officeart/2008/layout/LinedList"/>
    <dgm:cxn modelId="{125D1FBD-1317-40D2-B64C-78D080F77F06}" type="presParOf" srcId="{1FC0409B-358A-43E4-85A9-D1097F3100F8}" destId="{BD67DE7B-F27C-440E-9E3E-6046B069B753}" srcOrd="0" destOrd="0" presId="urn:microsoft.com/office/officeart/2008/layout/LinedList"/>
    <dgm:cxn modelId="{A940AE41-C7F8-471F-9767-48A2EEF5B018}" type="presParOf" srcId="{1FC0409B-358A-43E4-85A9-D1097F3100F8}" destId="{DC298DB1-1D06-4BF4-8FDE-E2A81220B777}" srcOrd="1" destOrd="0" presId="urn:microsoft.com/office/officeart/2008/layout/LinedList"/>
    <dgm:cxn modelId="{79C1D4FF-1457-44F3-BC8E-3A365F5504B7}" type="presParOf" srcId="{DC298DB1-1D06-4BF4-8FDE-E2A81220B777}" destId="{46045970-AAAD-4DFE-88A7-DD1A83EAD212}" srcOrd="0" destOrd="0" presId="urn:microsoft.com/office/officeart/2008/layout/LinedList"/>
    <dgm:cxn modelId="{0B311D6B-06CF-4927-ABD2-CD11006FC26D}" type="presParOf" srcId="{DC298DB1-1D06-4BF4-8FDE-E2A81220B777}" destId="{6614D32A-3AD6-41F4-8D83-8E9C0A81932E}" srcOrd="1" destOrd="0" presId="urn:microsoft.com/office/officeart/2008/layout/LinedList"/>
    <dgm:cxn modelId="{02C065B5-8B1A-4373-880D-FD1C6ECBFC17}" type="presParOf" srcId="{6614D32A-3AD6-41F4-8D83-8E9C0A81932E}" destId="{2E9228ED-B59A-4B55-8472-568F2C5DF646}" srcOrd="0" destOrd="0" presId="urn:microsoft.com/office/officeart/2008/layout/LinedList"/>
    <dgm:cxn modelId="{7D621719-8D85-4838-BB6E-D0AB51EA9E94}" type="presParOf" srcId="{6614D32A-3AD6-41F4-8D83-8E9C0A81932E}" destId="{9B3E70DC-EE3A-4D47-AB95-6678A383A5A1}" srcOrd="1" destOrd="0" presId="urn:microsoft.com/office/officeart/2008/layout/LinedList"/>
    <dgm:cxn modelId="{42497CEE-BA33-45B9-9031-5159A4C0CEBD}" type="presParOf" srcId="{6614D32A-3AD6-41F4-8D83-8E9C0A81932E}" destId="{AB1A0A11-D73E-4EF5-B95C-32B538CFEA40}" srcOrd="2" destOrd="0" presId="urn:microsoft.com/office/officeart/2008/layout/LinedList"/>
    <dgm:cxn modelId="{60220148-1A88-4A82-8462-89119099A01C}" type="presParOf" srcId="{DC298DB1-1D06-4BF4-8FDE-E2A81220B777}" destId="{448628E9-07C9-415B-83B3-FBAFF74E1F6E}" srcOrd="2" destOrd="0" presId="urn:microsoft.com/office/officeart/2008/layout/LinedList"/>
    <dgm:cxn modelId="{8D20D048-3A29-41CC-975A-B308DFC6EBFF}" type="presParOf" srcId="{DC298DB1-1D06-4BF4-8FDE-E2A81220B777}" destId="{26DC9630-296C-4B20-BF34-73705919C58D}" srcOrd="3" destOrd="0" presId="urn:microsoft.com/office/officeart/2008/layout/LinedList"/>
    <dgm:cxn modelId="{A3A76C82-F108-4BF1-9E1E-E4C0908984B8}" type="presParOf" srcId="{DC298DB1-1D06-4BF4-8FDE-E2A81220B777}" destId="{8CAE6B08-C01F-49BB-882E-C4D7288552C5}" srcOrd="4" destOrd="0" presId="urn:microsoft.com/office/officeart/2008/layout/LinedList"/>
    <dgm:cxn modelId="{EF2BAE67-98EB-4365-95AD-4D7FAD2DE514}" type="presParOf" srcId="{8CAE6B08-C01F-49BB-882E-C4D7288552C5}" destId="{94E4CC97-D3A6-4EA3-BB93-E9BAFC0BDAEF}" srcOrd="0" destOrd="0" presId="urn:microsoft.com/office/officeart/2008/layout/LinedList"/>
    <dgm:cxn modelId="{B1F19EEE-9D62-48F2-AEE8-F6BCFB3C9664}" type="presParOf" srcId="{8CAE6B08-C01F-49BB-882E-C4D7288552C5}" destId="{C9D88DB2-45E7-4E13-9EDC-CF50529F42B8}" srcOrd="1" destOrd="0" presId="urn:microsoft.com/office/officeart/2008/layout/LinedList"/>
    <dgm:cxn modelId="{29792796-5C02-47ED-93DE-227C85A635E4}" type="presParOf" srcId="{8CAE6B08-C01F-49BB-882E-C4D7288552C5}" destId="{9808BCF6-C41F-410C-A7AF-39CB8A021419}" srcOrd="2" destOrd="0" presId="urn:microsoft.com/office/officeart/2008/layout/LinedList"/>
    <dgm:cxn modelId="{3E7BD349-F8A4-43CA-BD57-A028CDF074DC}" type="presParOf" srcId="{DC298DB1-1D06-4BF4-8FDE-E2A81220B777}" destId="{86573A92-9D82-41DF-B469-B0050FD0AF8A}" srcOrd="5" destOrd="0" presId="urn:microsoft.com/office/officeart/2008/layout/LinedList"/>
    <dgm:cxn modelId="{9252D9FE-21D4-4736-9095-CF5C5565822D}" type="presParOf" srcId="{DC298DB1-1D06-4BF4-8FDE-E2A81220B777}" destId="{CB84446E-36DF-49D7-9D42-CA3989F2C29B}" srcOrd="6" destOrd="0" presId="urn:microsoft.com/office/officeart/2008/layout/LinedList"/>
    <dgm:cxn modelId="{C374AA86-1FB4-4028-B5A8-27169019DD7F}" type="presParOf" srcId="{DC298DB1-1D06-4BF4-8FDE-E2A81220B777}" destId="{64CCF8D8-A920-4760-AD48-CC8B8B7429D9}" srcOrd="7" destOrd="0" presId="urn:microsoft.com/office/officeart/2008/layout/LinedList"/>
    <dgm:cxn modelId="{B2C4876A-B69B-422A-8522-DD5D829954D6}" type="presParOf" srcId="{64CCF8D8-A920-4760-AD48-CC8B8B7429D9}" destId="{40DDCDD2-C022-48AA-8D24-F06EB515638E}" srcOrd="0" destOrd="0" presId="urn:microsoft.com/office/officeart/2008/layout/LinedList"/>
    <dgm:cxn modelId="{E0B4980D-4C43-4337-A1A8-E8270ABDF0C9}" type="presParOf" srcId="{64CCF8D8-A920-4760-AD48-CC8B8B7429D9}" destId="{2E24B7D0-958D-4F68-A48A-2D1F4046E49B}" srcOrd="1" destOrd="0" presId="urn:microsoft.com/office/officeart/2008/layout/LinedList"/>
    <dgm:cxn modelId="{37F25047-BB67-4745-A057-B0EC8428336E}" type="presParOf" srcId="{64CCF8D8-A920-4760-AD48-CC8B8B7429D9}" destId="{01A6D78A-D493-420F-AAA8-8C7B27B21CA5}" srcOrd="2" destOrd="0" presId="urn:microsoft.com/office/officeart/2008/layout/LinedList"/>
    <dgm:cxn modelId="{1995876E-31D2-4DFB-9BC3-D4C1F0C982A7}" type="presParOf" srcId="{DC298DB1-1D06-4BF4-8FDE-E2A81220B777}" destId="{67824953-A7D1-4ADB-A861-8AAA13BA09AD}" srcOrd="8" destOrd="0" presId="urn:microsoft.com/office/officeart/2008/layout/LinedList"/>
    <dgm:cxn modelId="{14CE6084-97F4-4E87-B292-B8BE1896DF24}" type="presParOf" srcId="{DC298DB1-1D06-4BF4-8FDE-E2A81220B777}" destId="{E70EC1F2-BC8F-45F2-BA29-A2CDAF4D4AEF}" srcOrd="9" destOrd="0" presId="urn:microsoft.com/office/officeart/2008/layout/LinedList"/>
    <dgm:cxn modelId="{3B51B3F8-0370-4D0F-A620-066E23D3764D}" type="presParOf" srcId="{DC298DB1-1D06-4BF4-8FDE-E2A81220B777}" destId="{54C05324-D9A7-486F-A114-20B4287102B3}" srcOrd="10" destOrd="0" presId="urn:microsoft.com/office/officeart/2008/layout/LinedList"/>
    <dgm:cxn modelId="{06AE2A60-E793-4573-9512-100AD7C055CF}" type="presParOf" srcId="{54C05324-D9A7-486F-A114-20B4287102B3}" destId="{4E3EB39E-F647-4083-A000-39DAB3F37E84}" srcOrd="0" destOrd="0" presId="urn:microsoft.com/office/officeart/2008/layout/LinedList"/>
    <dgm:cxn modelId="{2080AA57-BEAC-4B3B-97AB-221BD8A96767}" type="presParOf" srcId="{54C05324-D9A7-486F-A114-20B4287102B3}" destId="{F2193136-01DC-4F46-80DE-72582FDACBD7}" srcOrd="1" destOrd="0" presId="urn:microsoft.com/office/officeart/2008/layout/LinedList"/>
    <dgm:cxn modelId="{E7E662A7-4CC0-4F74-A4AE-5EA4804DA69F}" type="presParOf" srcId="{54C05324-D9A7-486F-A114-20B4287102B3}" destId="{56A966C1-CCB3-49AC-9742-35ADD4531C99}" srcOrd="2" destOrd="0" presId="urn:microsoft.com/office/officeart/2008/layout/LinedList"/>
    <dgm:cxn modelId="{D7223843-793F-459B-A5EF-6201D389BE1D}" type="presParOf" srcId="{DC298DB1-1D06-4BF4-8FDE-E2A81220B777}" destId="{E05C28AF-8F7E-49E4-9223-E7543D69613A}" srcOrd="11" destOrd="0" presId="urn:microsoft.com/office/officeart/2008/layout/LinedList"/>
    <dgm:cxn modelId="{4027235D-5235-4F61-8969-A1CA545CA580}" type="presParOf" srcId="{DC298DB1-1D06-4BF4-8FDE-E2A81220B777}" destId="{522A1889-140C-4FF5-B906-8230F863A782}" srcOrd="12" destOrd="0" presId="urn:microsoft.com/office/officeart/2008/layout/LinedList"/>
    <dgm:cxn modelId="{81550147-3413-461B-8B6D-57D1EFC6A970}" type="presParOf" srcId="{DC298DB1-1D06-4BF4-8FDE-E2A81220B777}" destId="{F121C865-DCB2-4479-86E4-A67579C015BB}" srcOrd="13" destOrd="0" presId="urn:microsoft.com/office/officeart/2008/layout/LinedList"/>
    <dgm:cxn modelId="{AB18C884-DCEC-4510-B08F-24446337CA15}" type="presParOf" srcId="{F121C865-DCB2-4479-86E4-A67579C015BB}" destId="{C5AD29C2-BF08-42AA-9B94-69610037EE85}" srcOrd="0" destOrd="0" presId="urn:microsoft.com/office/officeart/2008/layout/LinedList"/>
    <dgm:cxn modelId="{2007899D-F8DC-4846-8C09-9E3AE58D9085}" type="presParOf" srcId="{F121C865-DCB2-4479-86E4-A67579C015BB}" destId="{C629F726-AEBA-4384-A472-C04CC78F310F}" srcOrd="1" destOrd="0" presId="urn:microsoft.com/office/officeart/2008/layout/LinedList"/>
    <dgm:cxn modelId="{8C61A1CC-6867-40FD-BCA5-9DF256F5E85A}" type="presParOf" srcId="{F121C865-DCB2-4479-86E4-A67579C015BB}" destId="{1679F5D7-4954-40FB-97BA-2435EB955D64}" srcOrd="2" destOrd="0" presId="urn:microsoft.com/office/officeart/2008/layout/LinedList"/>
    <dgm:cxn modelId="{336A20AB-42F5-47FB-8AE1-F016F223AF16}" type="presParOf" srcId="{DC298DB1-1D06-4BF4-8FDE-E2A81220B777}" destId="{FC1DEC9F-EDD9-4FA2-BB79-90BDEB9AF147}" srcOrd="14" destOrd="0" presId="urn:microsoft.com/office/officeart/2008/layout/LinedList"/>
    <dgm:cxn modelId="{E760A76F-2C25-48F8-AF3D-4E5D0937E67F}" type="presParOf" srcId="{DC298DB1-1D06-4BF4-8FDE-E2A81220B777}" destId="{0ADDEA47-03A1-4C58-9BDC-48119F1EEA59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B756C-FB47-452F-9681-357FFA8218FE}">
      <dsp:nvSpPr>
        <dsp:cNvPr id="0" name=""/>
        <dsp:cNvSpPr/>
      </dsp:nvSpPr>
      <dsp:spPr>
        <a:xfrm>
          <a:off x="0" y="1660"/>
          <a:ext cx="5164333" cy="2497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66FFFF"/>
              </a:solidFill>
            </a:rPr>
            <a:t>HELBURU OROKORRAK</a:t>
          </a:r>
        </a:p>
      </dsp:txBody>
      <dsp:txXfrm>
        <a:off x="12190" y="13850"/>
        <a:ext cx="5139953" cy="225329"/>
      </dsp:txXfrm>
    </dsp:sp>
    <dsp:sp modelId="{92EB8BE0-F59D-45FB-A52A-82A1694F3CF5}">
      <dsp:nvSpPr>
        <dsp:cNvPr id="0" name=""/>
        <dsp:cNvSpPr/>
      </dsp:nvSpPr>
      <dsp:spPr>
        <a:xfrm>
          <a:off x="0" y="251370"/>
          <a:ext cx="5164333" cy="92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6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b="0" i="0" kern="1200" dirty="0" err="1"/>
            <a:t>Zientzia</a:t>
          </a:r>
          <a:r>
            <a:rPr lang="es-ES" sz="1400" b="0" i="0" kern="1200" dirty="0"/>
            <a:t>, </a:t>
          </a:r>
          <a:r>
            <a:rPr lang="es-ES" sz="1400" b="0" i="0" kern="1200" dirty="0" err="1"/>
            <a:t>teknologia</a:t>
          </a:r>
          <a:r>
            <a:rPr lang="es-ES" sz="1400" b="0" i="0" kern="1200" dirty="0"/>
            <a:t>, </a:t>
          </a:r>
          <a:r>
            <a:rPr lang="es-ES" sz="1400" b="0" i="0" kern="1200" dirty="0" err="1"/>
            <a:t>ingeniaritza</a:t>
          </a:r>
          <a:r>
            <a:rPr lang="es-ES" sz="1400" b="0" i="0" kern="1200" dirty="0"/>
            <a:t>, </a:t>
          </a:r>
          <a:r>
            <a:rPr lang="es-ES" sz="1400" b="0" i="0" kern="1200" dirty="0" err="1"/>
            <a:t>artea</a:t>
          </a:r>
          <a:r>
            <a:rPr lang="es-ES" sz="1400" b="0" i="0" kern="1200" dirty="0"/>
            <a:t> eta </a:t>
          </a:r>
          <a:r>
            <a:rPr lang="es-ES" sz="1400" b="0" i="0" kern="1200" dirty="0" err="1"/>
            <a:t>matematikako</a:t>
          </a:r>
          <a:r>
            <a:rPr lang="es-ES" sz="1400" b="0" i="0" kern="1200" dirty="0"/>
            <a:t> </a:t>
          </a:r>
          <a:r>
            <a:rPr lang="es-ES" sz="1400" b="1" i="0" kern="1200" dirty="0" err="1"/>
            <a:t>bokazio</a:t>
          </a:r>
          <a:r>
            <a:rPr lang="es-ES" sz="1400" b="1" i="0" kern="1200" dirty="0"/>
            <a:t> eta </a:t>
          </a:r>
          <a:r>
            <a:rPr lang="es-ES" sz="1400" b="1" i="0" kern="1200" dirty="0" err="1"/>
            <a:t>asmo</a:t>
          </a:r>
          <a:r>
            <a:rPr lang="es-ES" sz="1400" b="1" i="0" kern="1200" dirty="0"/>
            <a:t> </a:t>
          </a:r>
          <a:r>
            <a:rPr lang="es-ES" sz="1400" b="1" i="0" kern="1200" dirty="0" err="1"/>
            <a:t>profesionalak</a:t>
          </a:r>
          <a:r>
            <a:rPr lang="es-ES" sz="1400" b="1" i="0" kern="1200" dirty="0"/>
            <a:t> </a:t>
          </a:r>
          <a:r>
            <a:rPr lang="es-ES" sz="1400" b="1" i="0" kern="1200" dirty="0" err="1"/>
            <a:t>inspiratzea</a:t>
          </a:r>
          <a:endParaRPr lang="es-ES" sz="1400" b="1" kern="1200" dirty="0"/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b="0" i="0" kern="1200" dirty="0" err="1"/>
            <a:t>Ikasleen</a:t>
          </a:r>
          <a:r>
            <a:rPr lang="es-ES" sz="1400" b="0" i="0" kern="1200" dirty="0"/>
            <a:t> </a:t>
          </a:r>
          <a:r>
            <a:rPr lang="es-ES" sz="1400" b="1" i="0" kern="1200" dirty="0"/>
            <a:t>STEAM </a:t>
          </a:r>
          <a:r>
            <a:rPr lang="es-ES" sz="1400" b="1" i="0" kern="1200" dirty="0" err="1"/>
            <a:t>gaitasuna</a:t>
          </a:r>
          <a:r>
            <a:rPr lang="es-ES" sz="1400" b="1" i="0" kern="1200" dirty="0"/>
            <a:t> </a:t>
          </a:r>
          <a:r>
            <a:rPr lang="es-ES" sz="1400" b="1" i="0" kern="1200" dirty="0" err="1"/>
            <a:t>hobetzea</a:t>
          </a:r>
          <a:endParaRPr lang="es-E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S" sz="1400" kern="1200" dirty="0"/>
        </a:p>
      </dsp:txBody>
      <dsp:txXfrm>
        <a:off x="0" y="251370"/>
        <a:ext cx="5164333" cy="920573"/>
      </dsp:txXfrm>
    </dsp:sp>
    <dsp:sp modelId="{12811E1A-3D5F-49C6-B2B1-D218A5108D41}">
      <dsp:nvSpPr>
        <dsp:cNvPr id="0" name=""/>
        <dsp:cNvSpPr/>
      </dsp:nvSpPr>
      <dsp:spPr>
        <a:xfrm>
          <a:off x="0" y="1171943"/>
          <a:ext cx="5164333" cy="2497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66FFFF"/>
              </a:solidFill>
            </a:rPr>
            <a:t>HELBURU ZEHATZAK</a:t>
          </a:r>
        </a:p>
      </dsp:txBody>
      <dsp:txXfrm>
        <a:off x="12190" y="1184133"/>
        <a:ext cx="5139953" cy="225329"/>
      </dsp:txXfrm>
    </dsp:sp>
    <dsp:sp modelId="{3535404E-597C-4698-A0BA-F840BEED594E}">
      <dsp:nvSpPr>
        <dsp:cNvPr id="0" name=""/>
        <dsp:cNvSpPr/>
      </dsp:nvSpPr>
      <dsp:spPr>
        <a:xfrm>
          <a:off x="0" y="1421652"/>
          <a:ext cx="5164333" cy="1742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6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 err="1"/>
            <a:t>Ikasleak</a:t>
          </a:r>
          <a:r>
            <a:rPr lang="es-ES" sz="1400" kern="1200" dirty="0"/>
            <a:t> </a:t>
          </a:r>
          <a:r>
            <a:rPr lang="es-ES" sz="1400" b="1" kern="1200" dirty="0" err="1"/>
            <a:t>energia</a:t>
          </a:r>
          <a:r>
            <a:rPr lang="es-ES" sz="1400" b="1" kern="1200" dirty="0"/>
            <a:t> </a:t>
          </a:r>
          <a:r>
            <a:rPr lang="es-ES" sz="1400" b="1" kern="1200" dirty="0" err="1"/>
            <a:t>berriztagarrien</a:t>
          </a:r>
          <a:r>
            <a:rPr lang="es-ES" sz="1400" b="1" kern="1200" dirty="0"/>
            <a:t> </a:t>
          </a:r>
          <a:r>
            <a:rPr lang="es-ES" sz="1400" kern="1200" dirty="0" err="1"/>
            <a:t>garrantziaz</a:t>
          </a:r>
          <a:r>
            <a:rPr lang="es-ES" sz="1400" kern="1200" dirty="0"/>
            <a:t> eta </a:t>
          </a:r>
          <a:r>
            <a:rPr lang="es-ES" sz="1400" kern="1200" dirty="0" err="1"/>
            <a:t>eguneroko</a:t>
          </a:r>
          <a:r>
            <a:rPr lang="es-ES" sz="1400" kern="1200" dirty="0"/>
            <a:t> </a:t>
          </a:r>
          <a:r>
            <a:rPr lang="es-ES" sz="1400" kern="1200" dirty="0" err="1"/>
            <a:t>bizitzan</a:t>
          </a:r>
          <a:r>
            <a:rPr lang="es-ES" sz="1400" kern="1200" dirty="0"/>
            <a:t> </a:t>
          </a:r>
          <a:r>
            <a:rPr lang="es-ES" sz="1400" b="1" kern="1200" dirty="0" err="1"/>
            <a:t>elektrizitatea</a:t>
          </a:r>
          <a:r>
            <a:rPr lang="es-ES" sz="1400" kern="1200" dirty="0"/>
            <a:t> eta</a:t>
          </a:r>
          <a:r>
            <a:rPr lang="es-ES" sz="1400" b="1" kern="1200" dirty="0"/>
            <a:t> </a:t>
          </a:r>
          <a:r>
            <a:rPr lang="es-ES" sz="1400" b="1" kern="1200" dirty="0" err="1"/>
            <a:t>teknologiaren</a:t>
          </a:r>
          <a:r>
            <a:rPr lang="es-ES" sz="1400" b="1" kern="1200" dirty="0"/>
            <a:t> </a:t>
          </a:r>
          <a:r>
            <a:rPr lang="es-ES" sz="1400" b="1" kern="1200" dirty="0" err="1"/>
            <a:t>erabileraz</a:t>
          </a:r>
          <a:r>
            <a:rPr lang="es-ES" sz="1400" b="1" kern="1200" dirty="0"/>
            <a:t> </a:t>
          </a:r>
          <a:r>
            <a:rPr lang="es-ES" sz="1400" b="1" kern="1200" dirty="0" err="1"/>
            <a:t>jabetzea</a:t>
          </a:r>
          <a:r>
            <a:rPr lang="es-ES" sz="1400" kern="1200" dirty="0"/>
            <a:t>.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 err="1"/>
            <a:t>Ikasleek</a:t>
          </a:r>
          <a:r>
            <a:rPr lang="es-ES" sz="1400" kern="1200" dirty="0"/>
            <a:t> </a:t>
          </a:r>
          <a:r>
            <a:rPr lang="es-ES" sz="1400" b="1" kern="1200" dirty="0" err="1"/>
            <a:t>bizimodu</a:t>
          </a:r>
          <a:r>
            <a:rPr lang="es-ES" sz="1400" b="1" kern="1200" dirty="0"/>
            <a:t> </a:t>
          </a:r>
          <a:r>
            <a:rPr lang="es-ES" sz="1400" b="1" kern="1200" dirty="0" err="1"/>
            <a:t>jasangarri</a:t>
          </a:r>
          <a:r>
            <a:rPr lang="es-ES" sz="1400" b="1" kern="1200" dirty="0"/>
            <a:t> </a:t>
          </a:r>
          <a:r>
            <a:rPr lang="es-ES" sz="1400" kern="1200" dirty="0"/>
            <a:t>baten </a:t>
          </a:r>
          <a:r>
            <a:rPr lang="es-ES" sz="1400" kern="1200" dirty="0" err="1"/>
            <a:t>aldeko</a:t>
          </a:r>
          <a:r>
            <a:rPr lang="es-ES" sz="1400" kern="1200" dirty="0"/>
            <a:t> </a:t>
          </a:r>
          <a:r>
            <a:rPr lang="es-ES" sz="1400" b="1" kern="1200" dirty="0" err="1"/>
            <a:t>onurak</a:t>
          </a:r>
          <a:r>
            <a:rPr lang="es-ES" sz="1400" b="1" kern="1200" dirty="0"/>
            <a:t> </a:t>
          </a:r>
          <a:r>
            <a:rPr lang="es-ES" sz="1400" b="1" kern="1200" dirty="0" err="1"/>
            <a:t>barneratzea</a:t>
          </a:r>
          <a:r>
            <a:rPr lang="es-ES" sz="1400" kern="1200" dirty="0"/>
            <a:t>.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 err="1"/>
            <a:t>Ikasleek</a:t>
          </a:r>
          <a:r>
            <a:rPr lang="es-ES" sz="1400" kern="1200" dirty="0"/>
            <a:t> </a:t>
          </a:r>
          <a:r>
            <a:rPr lang="es-ES" sz="1400" b="1" kern="1200" dirty="0" err="1"/>
            <a:t>energia</a:t>
          </a:r>
          <a:r>
            <a:rPr lang="es-ES" sz="1400" b="1" kern="1200" dirty="0"/>
            <a:t> mota </a:t>
          </a:r>
          <a:r>
            <a:rPr lang="es-ES" sz="1400" b="1" kern="1200" dirty="0" err="1"/>
            <a:t>desberdinak</a:t>
          </a:r>
          <a:r>
            <a:rPr lang="es-ES" sz="1400" b="1" kern="1200" dirty="0"/>
            <a:t> </a:t>
          </a:r>
          <a:r>
            <a:rPr lang="es-ES" sz="1400" kern="1200" dirty="0" err="1"/>
            <a:t>zelan</a:t>
          </a:r>
          <a:r>
            <a:rPr lang="es-ES" sz="1400" kern="1200" dirty="0"/>
            <a:t> </a:t>
          </a:r>
          <a:r>
            <a:rPr lang="es-ES" sz="1400" kern="1200" dirty="0" err="1"/>
            <a:t>erabiltzen</a:t>
          </a:r>
          <a:r>
            <a:rPr lang="es-ES" sz="1400" kern="1200" dirty="0"/>
            <a:t> </a:t>
          </a:r>
          <a:r>
            <a:rPr lang="es-ES" sz="1400" kern="1200" dirty="0" err="1"/>
            <a:t>diren</a:t>
          </a:r>
          <a:r>
            <a:rPr lang="es-ES" sz="1400" kern="1200" dirty="0"/>
            <a:t> eta </a:t>
          </a:r>
          <a:r>
            <a:rPr lang="es-ES" sz="1400" b="1" kern="1200" dirty="0" err="1"/>
            <a:t>zirkuito</a:t>
          </a:r>
          <a:r>
            <a:rPr lang="es-ES" sz="1400" b="1" kern="1200" dirty="0"/>
            <a:t> </a:t>
          </a:r>
          <a:r>
            <a:rPr lang="es-ES" sz="1400" b="1" kern="1200" dirty="0" err="1"/>
            <a:t>elektrikoak</a:t>
          </a:r>
          <a:r>
            <a:rPr lang="es-ES" sz="1400" b="1" kern="1200" dirty="0"/>
            <a:t> </a:t>
          </a:r>
          <a:r>
            <a:rPr lang="es-ES" sz="1400" kern="1200" dirty="0" err="1"/>
            <a:t>zelan</a:t>
          </a:r>
          <a:r>
            <a:rPr lang="es-ES" sz="1400" kern="1200" dirty="0"/>
            <a:t> </a:t>
          </a:r>
          <a:r>
            <a:rPr lang="es-ES" sz="1400" kern="1200" dirty="0" err="1"/>
            <a:t>egiten</a:t>
          </a:r>
          <a:r>
            <a:rPr lang="es-ES" sz="1400" kern="1200" dirty="0"/>
            <a:t> </a:t>
          </a:r>
          <a:r>
            <a:rPr lang="es-ES" sz="1400" kern="1200" dirty="0" err="1"/>
            <a:t>diren</a:t>
          </a:r>
          <a:r>
            <a:rPr lang="es-ES" sz="1400" kern="1200" dirty="0"/>
            <a:t> </a:t>
          </a:r>
          <a:r>
            <a:rPr lang="es-ES" sz="1400" b="1" kern="1200" dirty="0" err="1"/>
            <a:t>ulertzea</a:t>
          </a:r>
          <a:r>
            <a:rPr lang="es-ES" sz="1400" kern="1200" dirty="0"/>
            <a:t>.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400" kern="1200" dirty="0" err="1"/>
            <a:t>Ikasleak</a:t>
          </a:r>
          <a:r>
            <a:rPr lang="es-ES" sz="1400" kern="1200" dirty="0"/>
            <a:t> </a:t>
          </a:r>
          <a:r>
            <a:rPr lang="es-ES" sz="1400" b="1" kern="1200" dirty="0" err="1"/>
            <a:t>hizkuntzaren</a:t>
          </a:r>
          <a:r>
            <a:rPr lang="es-ES" sz="1400" b="1" kern="1200" dirty="0"/>
            <a:t> </a:t>
          </a:r>
          <a:r>
            <a:rPr lang="es-ES" sz="1400" b="1" kern="1200" dirty="0" err="1"/>
            <a:t>garrantziaz</a:t>
          </a:r>
          <a:r>
            <a:rPr lang="es-ES" sz="1400" b="1" kern="1200" dirty="0"/>
            <a:t> </a:t>
          </a:r>
          <a:r>
            <a:rPr lang="es-ES" sz="1400" b="1" kern="1200" dirty="0" err="1"/>
            <a:t>jabetzea</a:t>
          </a:r>
          <a:r>
            <a:rPr lang="es-ES" sz="1400" b="1" kern="1200" dirty="0"/>
            <a:t> </a:t>
          </a:r>
          <a:r>
            <a:rPr lang="es-ES" sz="1400" kern="1200" dirty="0" err="1"/>
            <a:t>besteei</a:t>
          </a:r>
          <a:r>
            <a:rPr lang="es-ES" sz="1400" kern="1200" dirty="0"/>
            <a:t> </a:t>
          </a:r>
          <a:r>
            <a:rPr lang="es-ES" sz="1400" kern="1200" dirty="0" err="1"/>
            <a:t>beraien</a:t>
          </a:r>
          <a:r>
            <a:rPr lang="es-ES" sz="1400" kern="1200" dirty="0"/>
            <a:t> </a:t>
          </a:r>
          <a:r>
            <a:rPr lang="es-ES" sz="1400" b="1" kern="1200" dirty="0" err="1"/>
            <a:t>ezagutzak</a:t>
          </a:r>
          <a:r>
            <a:rPr lang="es-ES" sz="1400" b="1" kern="1200" dirty="0"/>
            <a:t> </a:t>
          </a:r>
          <a:r>
            <a:rPr lang="es-ES" sz="1400" b="1" kern="1200" dirty="0" err="1"/>
            <a:t>adierazi</a:t>
          </a:r>
          <a:r>
            <a:rPr lang="es-ES" sz="1400" b="1" kern="1200" dirty="0"/>
            <a:t> </a:t>
          </a:r>
          <a:r>
            <a:rPr lang="es-ES" sz="1400" b="1" kern="1200" dirty="0" err="1"/>
            <a:t>ahal</a:t>
          </a:r>
          <a:r>
            <a:rPr lang="es-ES" sz="1400" b="1" kern="1200" dirty="0"/>
            <a:t> </a:t>
          </a:r>
          <a:r>
            <a:rPr lang="es-ES" sz="1400" b="1" kern="1200" dirty="0" err="1"/>
            <a:t>izateko</a:t>
          </a:r>
          <a:r>
            <a:rPr lang="es-ES" sz="1400" kern="1200" dirty="0"/>
            <a:t>.</a:t>
          </a:r>
        </a:p>
      </dsp:txBody>
      <dsp:txXfrm>
        <a:off x="0" y="1421652"/>
        <a:ext cx="5164333" cy="1742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95325-8F9A-42C6-8EAA-62E59C303443}">
      <dsp:nvSpPr>
        <dsp:cNvPr id="0" name=""/>
        <dsp:cNvSpPr/>
      </dsp:nvSpPr>
      <dsp:spPr>
        <a:xfrm>
          <a:off x="0" y="0"/>
          <a:ext cx="75136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7DE7B-F27C-440E-9E3E-6046B069B753}">
      <dsp:nvSpPr>
        <dsp:cNvPr id="0" name=""/>
        <dsp:cNvSpPr/>
      </dsp:nvSpPr>
      <dsp:spPr>
        <a:xfrm>
          <a:off x="0" y="0"/>
          <a:ext cx="1502735" cy="3245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1" kern="1200" dirty="0">
            <a:solidFill>
              <a:srgbClr val="E08B0B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rgbClr val="E08B0B"/>
              </a:solidFill>
            </a:rPr>
            <a:t>Funtsezko</a:t>
          </a:r>
          <a:r>
            <a:rPr lang="es-ES" sz="2200" b="1" kern="1200" dirty="0">
              <a:solidFill>
                <a:srgbClr val="E08B0B"/>
              </a:solidFill>
            </a:rPr>
            <a:t> </a:t>
          </a:r>
          <a:r>
            <a:rPr lang="es-ES" sz="2200" b="1" kern="1200" dirty="0" err="1">
              <a:solidFill>
                <a:srgbClr val="E08B0B"/>
              </a:solidFill>
            </a:rPr>
            <a:t>gaitasunak</a:t>
          </a:r>
          <a:endParaRPr lang="es-ES" sz="2200" b="1" kern="1200" dirty="0">
            <a:solidFill>
              <a:srgbClr val="E08B0B"/>
            </a:solidFill>
          </a:endParaRPr>
        </a:p>
      </dsp:txBody>
      <dsp:txXfrm>
        <a:off x="0" y="0"/>
        <a:ext cx="1502735" cy="3245440"/>
      </dsp:txXfrm>
    </dsp:sp>
    <dsp:sp modelId="{9B3E70DC-EE3A-4D47-AB95-6678A383A5A1}">
      <dsp:nvSpPr>
        <dsp:cNvPr id="0" name=""/>
        <dsp:cNvSpPr/>
      </dsp:nvSpPr>
      <dsp:spPr>
        <a:xfrm>
          <a:off x="1615440" y="30584"/>
          <a:ext cx="5898234" cy="611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Hizkuntza-komunikaziorako</a:t>
          </a:r>
          <a:r>
            <a:rPr lang="es-ES" sz="2000" kern="1200" dirty="0"/>
            <a:t> </a:t>
          </a:r>
          <a:r>
            <a:rPr lang="es-ES" sz="2000" kern="1200" dirty="0" err="1"/>
            <a:t>gaitasuna</a:t>
          </a:r>
          <a:r>
            <a:rPr lang="es-ES" sz="2000" kern="1200" dirty="0"/>
            <a:t>.</a:t>
          </a:r>
        </a:p>
      </dsp:txBody>
      <dsp:txXfrm>
        <a:off x="1615440" y="30584"/>
        <a:ext cx="5898234" cy="611689"/>
      </dsp:txXfrm>
    </dsp:sp>
    <dsp:sp modelId="{448628E9-07C9-415B-83B3-FBAFF74E1F6E}">
      <dsp:nvSpPr>
        <dsp:cNvPr id="0" name=""/>
        <dsp:cNvSpPr/>
      </dsp:nvSpPr>
      <dsp:spPr>
        <a:xfrm>
          <a:off x="1502735" y="642273"/>
          <a:ext cx="60109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88DB2-45E7-4E13-9EDC-CF50529F42B8}">
      <dsp:nvSpPr>
        <dsp:cNvPr id="0" name=""/>
        <dsp:cNvSpPr/>
      </dsp:nvSpPr>
      <dsp:spPr>
        <a:xfrm>
          <a:off x="1615440" y="672858"/>
          <a:ext cx="5898234" cy="611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Matematikarako</a:t>
          </a:r>
          <a:r>
            <a:rPr lang="es-ES" sz="2000" kern="1200" dirty="0"/>
            <a:t> </a:t>
          </a:r>
          <a:r>
            <a:rPr lang="es-ES" sz="2000" kern="1200" dirty="0" err="1"/>
            <a:t>gaitasuna</a:t>
          </a:r>
          <a:r>
            <a:rPr lang="es-ES" sz="2000" kern="1200" dirty="0"/>
            <a:t>.</a:t>
          </a:r>
        </a:p>
      </dsp:txBody>
      <dsp:txXfrm>
        <a:off x="1615440" y="672858"/>
        <a:ext cx="5898234" cy="611689"/>
      </dsp:txXfrm>
    </dsp:sp>
    <dsp:sp modelId="{86573A92-9D82-41DF-B469-B0050FD0AF8A}">
      <dsp:nvSpPr>
        <dsp:cNvPr id="0" name=""/>
        <dsp:cNvSpPr/>
      </dsp:nvSpPr>
      <dsp:spPr>
        <a:xfrm>
          <a:off x="1502735" y="1284547"/>
          <a:ext cx="60109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4B7D0-958D-4F68-A48A-2D1F4046E49B}">
      <dsp:nvSpPr>
        <dsp:cNvPr id="0" name=""/>
        <dsp:cNvSpPr/>
      </dsp:nvSpPr>
      <dsp:spPr>
        <a:xfrm>
          <a:off x="1615440" y="1315132"/>
          <a:ext cx="5898234" cy="611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Zientzia</a:t>
          </a:r>
          <a:r>
            <a:rPr lang="es-ES" sz="2000" kern="1200" dirty="0"/>
            <a:t>-, </a:t>
          </a:r>
          <a:r>
            <a:rPr lang="es-ES" sz="2000" kern="1200" dirty="0" err="1"/>
            <a:t>teknologia</a:t>
          </a:r>
          <a:r>
            <a:rPr lang="es-ES" sz="2000" kern="1200" dirty="0"/>
            <a:t>- eta </a:t>
          </a:r>
          <a:r>
            <a:rPr lang="es-ES" sz="2000" kern="1200" dirty="0" err="1"/>
            <a:t>osasun</a:t>
          </a:r>
          <a:r>
            <a:rPr lang="es-ES" sz="2000" kern="1200" dirty="0"/>
            <a:t> </a:t>
          </a:r>
          <a:r>
            <a:rPr lang="es-ES" sz="2000" kern="1200" dirty="0" err="1"/>
            <a:t>kulturarako</a:t>
          </a:r>
          <a:r>
            <a:rPr lang="es-ES" sz="2000" kern="1200" dirty="0"/>
            <a:t> </a:t>
          </a:r>
          <a:r>
            <a:rPr lang="es-ES" sz="2000" kern="1200" dirty="0" err="1"/>
            <a:t>gaitasuna</a:t>
          </a:r>
          <a:r>
            <a:rPr lang="es-ES" sz="2000" kern="1200" dirty="0"/>
            <a:t>.</a:t>
          </a:r>
        </a:p>
      </dsp:txBody>
      <dsp:txXfrm>
        <a:off x="1615440" y="1315132"/>
        <a:ext cx="5898234" cy="611689"/>
      </dsp:txXfrm>
    </dsp:sp>
    <dsp:sp modelId="{67824953-A7D1-4ADB-A861-8AAA13BA09AD}">
      <dsp:nvSpPr>
        <dsp:cNvPr id="0" name=""/>
        <dsp:cNvSpPr/>
      </dsp:nvSpPr>
      <dsp:spPr>
        <a:xfrm>
          <a:off x="1502735" y="1926821"/>
          <a:ext cx="60109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93136-01DC-4F46-80DE-72582FDACBD7}">
      <dsp:nvSpPr>
        <dsp:cNvPr id="0" name=""/>
        <dsp:cNvSpPr/>
      </dsp:nvSpPr>
      <dsp:spPr>
        <a:xfrm>
          <a:off x="1615440" y="1957406"/>
          <a:ext cx="5898234" cy="611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Kultura</a:t>
          </a:r>
          <a:r>
            <a:rPr lang="es-ES" sz="2000" kern="1200" dirty="0"/>
            <a:t> </a:t>
          </a:r>
          <a:r>
            <a:rPr lang="es-ES" sz="2000" kern="1200" dirty="0" err="1"/>
            <a:t>humanistiko</a:t>
          </a:r>
          <a:r>
            <a:rPr lang="es-ES" sz="2000" kern="1200" dirty="0"/>
            <a:t> eta </a:t>
          </a:r>
          <a:r>
            <a:rPr lang="es-ES" sz="2000" kern="1200" dirty="0" err="1"/>
            <a:t>artistikorako</a:t>
          </a:r>
          <a:r>
            <a:rPr lang="es-ES" sz="2000" kern="1200" dirty="0"/>
            <a:t> </a:t>
          </a:r>
          <a:r>
            <a:rPr lang="es-ES" sz="2000" kern="1200" dirty="0" err="1"/>
            <a:t>gaitasuna</a:t>
          </a:r>
          <a:r>
            <a:rPr lang="es-ES" sz="2000" kern="1200" dirty="0"/>
            <a:t>.</a:t>
          </a:r>
        </a:p>
      </dsp:txBody>
      <dsp:txXfrm>
        <a:off x="1615440" y="1957406"/>
        <a:ext cx="5898234" cy="611689"/>
      </dsp:txXfrm>
    </dsp:sp>
    <dsp:sp modelId="{E05C28AF-8F7E-49E4-9223-E7543D69613A}">
      <dsp:nvSpPr>
        <dsp:cNvPr id="0" name=""/>
        <dsp:cNvSpPr/>
      </dsp:nvSpPr>
      <dsp:spPr>
        <a:xfrm>
          <a:off x="1502735" y="2569095"/>
          <a:ext cx="60109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9F726-AEBA-4384-A472-C04CC78F310F}">
      <dsp:nvSpPr>
        <dsp:cNvPr id="0" name=""/>
        <dsp:cNvSpPr/>
      </dsp:nvSpPr>
      <dsp:spPr>
        <a:xfrm>
          <a:off x="1615440" y="2599679"/>
          <a:ext cx="5898234" cy="611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Ikasten ikasteko gaitasuna.</a:t>
          </a:r>
          <a:endParaRPr lang="es-ES" sz="2000" kern="1200" dirty="0"/>
        </a:p>
      </dsp:txBody>
      <dsp:txXfrm>
        <a:off x="1615440" y="2599679"/>
        <a:ext cx="5898234" cy="611689"/>
      </dsp:txXfrm>
    </dsp:sp>
    <dsp:sp modelId="{FC1DEC9F-EDD9-4FA2-BB79-90BDEB9AF147}">
      <dsp:nvSpPr>
        <dsp:cNvPr id="0" name=""/>
        <dsp:cNvSpPr/>
      </dsp:nvSpPr>
      <dsp:spPr>
        <a:xfrm>
          <a:off x="1502735" y="3211369"/>
          <a:ext cx="60109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7531B-429D-454E-A5CF-B6394B4482D3}" type="datetimeFigureOut">
              <a:rPr lang="es-ES" smtClean="0"/>
              <a:t>28/11/2022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C26E0-D026-4839-BF7D-2BE13407E9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230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45EDE-AD06-4C11-A551-0B6DB25E396B}" type="datetimeFigureOut">
              <a:rPr lang="es-ES" smtClean="0"/>
              <a:t>28/11/2022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8EB7-04A0-4578-A66B-56989BB9FC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44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F8EB7-04A0-4578-A66B-56989BB9FC6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843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8EB7-04A0-4578-A66B-56989BB9FC6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55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8EB7-04A0-4578-A66B-56989BB9FC6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55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8EB7-04A0-4578-A66B-56989BB9FC6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55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8EB7-04A0-4578-A66B-56989BB9FC6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550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8EB7-04A0-4578-A66B-56989BB9FC6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550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8EB7-04A0-4578-A66B-56989BB9FC6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55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número de diapositiva">
            <a:extLst>
              <a:ext uri="{FF2B5EF4-FFF2-40B4-BE49-F238E27FC236}">
                <a16:creationId xmlns:a16="http://schemas.microsoft.com/office/drawing/2014/main" id="{9C430BA1-3894-4B19-946F-F2FDD3E59327}"/>
              </a:ext>
            </a:extLst>
          </p:cNvPr>
          <p:cNvSpPr txBox="1">
            <a:spLocks/>
          </p:cNvSpPr>
          <p:nvPr userDrawn="1"/>
        </p:nvSpPr>
        <p:spPr>
          <a:xfrm>
            <a:off x="8800624" y="4893710"/>
            <a:ext cx="265112" cy="2155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eaLnBrk="1" hangingPunct="1"/>
            <a:fld id="{8AE941C9-A747-4ABB-B734-CE4EC23AAC3A}" type="slidenum">
              <a:rPr lang="es-ES" sz="900" b="1">
                <a:solidFill>
                  <a:schemeClr val="bg1"/>
                </a:solidFill>
                <a:latin typeface="Arial" charset="0"/>
              </a:rPr>
              <a:pPr algn="r" eaLnBrk="1" hangingPunct="1"/>
              <a:t>‹Nº›</a:t>
            </a:fld>
            <a:endParaRPr lang="es-ES" sz="9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10 Rectángulo"/>
          <p:cNvSpPr/>
          <p:nvPr userDrawn="1"/>
        </p:nvSpPr>
        <p:spPr>
          <a:xfrm>
            <a:off x="253974" y="4474070"/>
            <a:ext cx="8890025" cy="669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 userDrawn="1"/>
        </p:nvSpPr>
        <p:spPr>
          <a:xfrm rot="8248535">
            <a:off x="4633062" y="268999"/>
            <a:ext cx="995647" cy="1019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 userDrawn="1"/>
        </p:nvSpPr>
        <p:spPr>
          <a:xfrm rot="10800000">
            <a:off x="5164069" y="36863"/>
            <a:ext cx="2445225" cy="1019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 userDrawn="1"/>
        </p:nvSpPr>
        <p:spPr>
          <a:xfrm>
            <a:off x="593322" y="209548"/>
            <a:ext cx="37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itchFamily="34" charset="0"/>
              </a:rPr>
              <a:t>STEAM EUSKADI TOPAKETAK </a:t>
            </a:r>
          </a:p>
          <a:p>
            <a:endParaRPr lang="es-E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Picture 4" descr="G:\itsaso\STEAM 2022\elemento rayas-02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/>
        </p:blipFill>
        <p:spPr bwMode="auto">
          <a:xfrm>
            <a:off x="0" y="148605"/>
            <a:ext cx="728992" cy="49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itsaso\STEAM 2022\logo steam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086" y="4266777"/>
            <a:ext cx="775183" cy="5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2">
            <a:extLst>
              <a:ext uri="{FF2B5EF4-FFF2-40B4-BE49-F238E27FC236}">
                <a16:creationId xmlns:a16="http://schemas.microsoft.com/office/drawing/2014/main" id="{2FD51311-B9B1-4F96-933A-91D5F7DE57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73" y="4410788"/>
            <a:ext cx="1080022" cy="442887"/>
          </a:xfrm>
          <a:prstGeom prst="rect">
            <a:avLst/>
          </a:prstGeom>
        </p:spPr>
      </p:pic>
      <p:pic>
        <p:nvPicPr>
          <p:cNvPr id="21" name="Imagen 1">
            <a:extLst>
              <a:ext uri="{FF2B5EF4-FFF2-40B4-BE49-F238E27FC236}">
                <a16:creationId xmlns:a16="http://schemas.microsoft.com/office/drawing/2014/main" id="{3AEE80EC-6DFE-4673-BD38-E4EFD787DB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55" y="4385414"/>
            <a:ext cx="1019665" cy="443371"/>
          </a:xfrm>
          <a:prstGeom prst="rect">
            <a:avLst/>
          </a:prstGeom>
        </p:spPr>
      </p:pic>
      <p:sp>
        <p:nvSpPr>
          <p:cNvPr id="2" name="1 Rectángulo"/>
          <p:cNvSpPr/>
          <p:nvPr userDrawn="1"/>
        </p:nvSpPr>
        <p:spPr>
          <a:xfrm>
            <a:off x="7609294" y="0"/>
            <a:ext cx="1534706" cy="77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96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0"/>
          </p:nvPr>
        </p:nvSpPr>
        <p:spPr>
          <a:xfrm>
            <a:off x="1553767" y="1347787"/>
            <a:ext cx="6036469" cy="32635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+mn-lt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+mn-lt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353728" y="206919"/>
            <a:ext cx="6858000" cy="191092"/>
          </a:xfrm>
        </p:spPr>
        <p:txBody>
          <a:bodyPr anchor="t" anchorCtr="0">
            <a:noAutofit/>
          </a:bodyPr>
          <a:lstStyle>
            <a:lvl1pPr algn="l">
              <a:defRPr sz="1600" spc="-100" baseline="0">
                <a:solidFill>
                  <a:srgbClr val="722281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0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53728" y="341166"/>
            <a:ext cx="6858000" cy="226444"/>
          </a:xfrm>
        </p:spPr>
        <p:txBody>
          <a:bodyPr>
            <a:noAutofit/>
          </a:bodyPr>
          <a:lstStyle>
            <a:lvl1pPr marL="0" indent="0" algn="l">
              <a:buNone/>
              <a:defRPr sz="1800" b="1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2 Marcador de número de diapositiva">
            <a:extLst>
              <a:ext uri="{FF2B5EF4-FFF2-40B4-BE49-F238E27FC236}">
                <a16:creationId xmlns:a16="http://schemas.microsoft.com/office/drawing/2014/main" id="{06D546BE-D17B-4132-BAAE-C766BD7F245D}"/>
              </a:ext>
            </a:extLst>
          </p:cNvPr>
          <p:cNvSpPr txBox="1">
            <a:spLocks/>
          </p:cNvSpPr>
          <p:nvPr userDrawn="1"/>
        </p:nvSpPr>
        <p:spPr>
          <a:xfrm>
            <a:off x="8800624" y="4893710"/>
            <a:ext cx="265112" cy="2155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eaLnBrk="1" hangingPunct="1"/>
            <a:fld id="{8AE941C9-A747-4ABB-B734-CE4EC23AAC3A}" type="slidenum">
              <a:rPr lang="es-ES" sz="900" b="1">
                <a:solidFill>
                  <a:schemeClr val="bg1"/>
                </a:solidFill>
                <a:latin typeface="Arial" charset="0"/>
              </a:rPr>
              <a:pPr algn="r" eaLnBrk="1" hangingPunct="1"/>
              <a:t>‹Nº›</a:t>
            </a:fld>
            <a:endParaRPr lang="es-ES" sz="900" b="1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40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sz="half" idx="10"/>
          </p:nvPr>
        </p:nvSpPr>
        <p:spPr>
          <a:xfrm>
            <a:off x="595035" y="1035846"/>
            <a:ext cx="3499597" cy="3596879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+mn-lt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+mn-lt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3"/>
          <p:cNvSpPr>
            <a:spLocks noGrp="1"/>
          </p:cNvSpPr>
          <p:nvPr>
            <p:ph sz="half" idx="2"/>
          </p:nvPr>
        </p:nvSpPr>
        <p:spPr>
          <a:xfrm>
            <a:off x="5086355" y="1035846"/>
            <a:ext cx="3499597" cy="3596879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+mn-lt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+mn-lt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Título 1"/>
          <p:cNvSpPr>
            <a:spLocks noGrp="1"/>
          </p:cNvSpPr>
          <p:nvPr>
            <p:ph type="ctrTitle"/>
          </p:nvPr>
        </p:nvSpPr>
        <p:spPr>
          <a:xfrm>
            <a:off x="353728" y="206919"/>
            <a:ext cx="6858000" cy="191092"/>
          </a:xfrm>
        </p:spPr>
        <p:txBody>
          <a:bodyPr anchor="t" anchorCtr="0">
            <a:noAutofit/>
          </a:bodyPr>
          <a:lstStyle>
            <a:lvl1pPr algn="l">
              <a:defRPr sz="1600" spc="-100" baseline="0">
                <a:solidFill>
                  <a:srgbClr val="722281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53728" y="341166"/>
            <a:ext cx="6858000" cy="226444"/>
          </a:xfrm>
        </p:spPr>
        <p:txBody>
          <a:bodyPr>
            <a:noAutofit/>
          </a:bodyPr>
          <a:lstStyle>
            <a:lvl1pPr marL="0" indent="0" algn="l">
              <a:buNone/>
              <a:defRPr sz="1800" b="1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6" name="2 Marcador de número de diapositiva">
            <a:extLst>
              <a:ext uri="{FF2B5EF4-FFF2-40B4-BE49-F238E27FC236}">
                <a16:creationId xmlns:a16="http://schemas.microsoft.com/office/drawing/2014/main" id="{D05C0342-480D-4539-AF90-5A52107486CB}"/>
              </a:ext>
            </a:extLst>
          </p:cNvPr>
          <p:cNvSpPr txBox="1">
            <a:spLocks/>
          </p:cNvSpPr>
          <p:nvPr userDrawn="1"/>
        </p:nvSpPr>
        <p:spPr>
          <a:xfrm>
            <a:off x="8800624" y="4893710"/>
            <a:ext cx="265112" cy="2155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eaLnBrk="1" hangingPunct="1"/>
            <a:fld id="{8AE941C9-A747-4ABB-B734-CE4EC23AAC3A}" type="slidenum">
              <a:rPr lang="es-ES" sz="900" b="1">
                <a:solidFill>
                  <a:schemeClr val="bg1"/>
                </a:solidFill>
                <a:latin typeface="Arial" charset="0"/>
              </a:rPr>
              <a:pPr algn="r" eaLnBrk="1" hangingPunct="1"/>
              <a:t>‹Nº›</a:t>
            </a:fld>
            <a:endParaRPr lang="es-ES" sz="900" b="1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número de diapositiva">
            <a:extLst>
              <a:ext uri="{FF2B5EF4-FFF2-40B4-BE49-F238E27FC236}">
                <a16:creationId xmlns:a16="http://schemas.microsoft.com/office/drawing/2014/main" id="{9C430BA1-3894-4B19-946F-F2FDD3E59327}"/>
              </a:ext>
            </a:extLst>
          </p:cNvPr>
          <p:cNvSpPr txBox="1">
            <a:spLocks/>
          </p:cNvSpPr>
          <p:nvPr userDrawn="1"/>
        </p:nvSpPr>
        <p:spPr>
          <a:xfrm>
            <a:off x="8800624" y="4893710"/>
            <a:ext cx="265112" cy="2155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eaLnBrk="1" hangingPunct="1"/>
            <a:fld id="{8AE941C9-A747-4ABB-B734-CE4EC23AAC3A}" type="slidenum">
              <a:rPr lang="es-ES" sz="900" b="1">
                <a:solidFill>
                  <a:schemeClr val="bg1"/>
                </a:solidFill>
                <a:latin typeface="Arial" charset="0"/>
              </a:rPr>
              <a:pPr algn="r" eaLnBrk="1" hangingPunct="1"/>
              <a:t>‹Nº›</a:t>
            </a:fld>
            <a:endParaRPr lang="es-ES" sz="9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10 Rectángulo"/>
          <p:cNvSpPr/>
          <p:nvPr userDrawn="1"/>
        </p:nvSpPr>
        <p:spPr>
          <a:xfrm>
            <a:off x="253974" y="4474070"/>
            <a:ext cx="8890025" cy="669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 userDrawn="1"/>
        </p:nvSpPr>
        <p:spPr>
          <a:xfrm rot="8248535">
            <a:off x="4633062" y="268999"/>
            <a:ext cx="995647" cy="1019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 userDrawn="1"/>
        </p:nvSpPr>
        <p:spPr>
          <a:xfrm rot="10800000">
            <a:off x="5164069" y="36863"/>
            <a:ext cx="2445225" cy="1019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2" descr="C:\Users\pmp9\Downloads\erakundearen izena-03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60" y="-1"/>
            <a:ext cx="1407443" cy="105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 userDrawn="1"/>
        </p:nvSpPr>
        <p:spPr>
          <a:xfrm>
            <a:off x="593322" y="209548"/>
            <a:ext cx="37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itchFamily="34" charset="0"/>
              </a:rPr>
              <a:t>STEAM EUSKADI TOPAKETAK </a:t>
            </a:r>
          </a:p>
          <a:p>
            <a:endParaRPr lang="es-E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Picture 4" descr="G:\itsaso\STEAM 2022\elemento rayas-02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/>
        </p:blipFill>
        <p:spPr bwMode="auto">
          <a:xfrm>
            <a:off x="0" y="148605"/>
            <a:ext cx="728992" cy="49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itsaso\STEAM 2022\plantilla azul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1044" b="-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 userDrawn="1"/>
        </p:nvSpPr>
        <p:spPr>
          <a:xfrm>
            <a:off x="669485" y="206840"/>
            <a:ext cx="3750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itchFamily="34" charset="0"/>
              </a:rPr>
              <a:t>STEAM EUSKADI TOPAKETAK </a:t>
            </a:r>
          </a:p>
          <a:p>
            <a:endParaRPr lang="es-E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4" descr="G:\itsaso\STEAM 2022\elemento rayas-02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/>
        </p:blipFill>
        <p:spPr bwMode="auto">
          <a:xfrm>
            <a:off x="0" y="209593"/>
            <a:ext cx="728992" cy="49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75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:\itsaso\STEAM 2022\portada azul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181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itsaso\STEAM 2022\portada_Mesa de trabajo 1_Mesa de trabajo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"/>
            <a:ext cx="9144003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72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0"/>
          </p:nvPr>
        </p:nvSpPr>
        <p:spPr>
          <a:xfrm>
            <a:off x="1553767" y="1347787"/>
            <a:ext cx="6036469" cy="32635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+mn-lt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+mn-lt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353728" y="206919"/>
            <a:ext cx="6858000" cy="191092"/>
          </a:xfrm>
        </p:spPr>
        <p:txBody>
          <a:bodyPr anchor="t" anchorCtr="0">
            <a:noAutofit/>
          </a:bodyPr>
          <a:lstStyle>
            <a:lvl1pPr algn="l">
              <a:defRPr sz="1600" spc="-100" baseline="0">
                <a:solidFill>
                  <a:srgbClr val="707271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0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53728" y="341166"/>
            <a:ext cx="6858000" cy="226444"/>
          </a:xfrm>
        </p:spPr>
        <p:txBody>
          <a:bodyPr>
            <a:noAutofit/>
          </a:bodyPr>
          <a:lstStyle>
            <a:lvl1pPr marL="0" indent="0" algn="l">
              <a:buNone/>
              <a:defRPr sz="1800" b="1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2 Marcador de número de diapositiva">
            <a:extLst>
              <a:ext uri="{FF2B5EF4-FFF2-40B4-BE49-F238E27FC236}">
                <a16:creationId xmlns:a16="http://schemas.microsoft.com/office/drawing/2014/main" id="{E860239E-C28B-42E6-AC23-2B3F99A31616}"/>
              </a:ext>
            </a:extLst>
          </p:cNvPr>
          <p:cNvSpPr txBox="1">
            <a:spLocks/>
          </p:cNvSpPr>
          <p:nvPr userDrawn="1"/>
        </p:nvSpPr>
        <p:spPr>
          <a:xfrm>
            <a:off x="8800624" y="4893710"/>
            <a:ext cx="265112" cy="2155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eaLnBrk="1" hangingPunct="1"/>
            <a:fld id="{8AE941C9-A747-4ABB-B734-CE4EC23AAC3A}" type="slidenum">
              <a:rPr lang="es-ES" sz="900" b="1">
                <a:solidFill>
                  <a:schemeClr val="bg1"/>
                </a:solidFill>
                <a:latin typeface="Arial" charset="0"/>
              </a:rPr>
              <a:pPr algn="r" eaLnBrk="1" hangingPunct="1"/>
              <a:t>‹Nº›</a:t>
            </a:fld>
            <a:endParaRPr lang="es-ES" sz="900" b="1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3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sz="half" idx="10"/>
          </p:nvPr>
        </p:nvSpPr>
        <p:spPr>
          <a:xfrm>
            <a:off x="595035" y="1035846"/>
            <a:ext cx="3499597" cy="3596879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+mn-lt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+mn-lt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3"/>
          <p:cNvSpPr>
            <a:spLocks noGrp="1"/>
          </p:cNvSpPr>
          <p:nvPr>
            <p:ph sz="half" idx="2"/>
          </p:nvPr>
        </p:nvSpPr>
        <p:spPr>
          <a:xfrm>
            <a:off x="5086355" y="1035846"/>
            <a:ext cx="3499597" cy="3596879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+mn-lt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+mn-lt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353728" y="206919"/>
            <a:ext cx="6858000" cy="191092"/>
          </a:xfrm>
        </p:spPr>
        <p:txBody>
          <a:bodyPr anchor="t" anchorCtr="0">
            <a:noAutofit/>
          </a:bodyPr>
          <a:lstStyle>
            <a:lvl1pPr algn="l">
              <a:defRPr sz="1600" spc="-100" baseline="0">
                <a:solidFill>
                  <a:srgbClr val="707271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1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53728" y="341166"/>
            <a:ext cx="6858000" cy="226444"/>
          </a:xfrm>
        </p:spPr>
        <p:txBody>
          <a:bodyPr>
            <a:noAutofit/>
          </a:bodyPr>
          <a:lstStyle>
            <a:lvl1pPr marL="0" indent="0" algn="l">
              <a:buNone/>
              <a:defRPr sz="1800" b="1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6" name="2 Marcador de número de diapositiva">
            <a:extLst>
              <a:ext uri="{FF2B5EF4-FFF2-40B4-BE49-F238E27FC236}">
                <a16:creationId xmlns:a16="http://schemas.microsoft.com/office/drawing/2014/main" id="{CC0F2553-7204-4024-9BDE-79DDDB578B5A}"/>
              </a:ext>
            </a:extLst>
          </p:cNvPr>
          <p:cNvSpPr txBox="1">
            <a:spLocks/>
          </p:cNvSpPr>
          <p:nvPr userDrawn="1"/>
        </p:nvSpPr>
        <p:spPr>
          <a:xfrm>
            <a:off x="8800624" y="4893710"/>
            <a:ext cx="265112" cy="2155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eaLnBrk="1" hangingPunct="1"/>
            <a:fld id="{8AE941C9-A747-4ABB-B734-CE4EC23AAC3A}" type="slidenum">
              <a:rPr lang="es-ES" sz="900" b="1">
                <a:solidFill>
                  <a:schemeClr val="bg1"/>
                </a:solidFill>
                <a:latin typeface="Arial" charset="0"/>
              </a:rPr>
              <a:pPr algn="r" eaLnBrk="1" hangingPunct="1"/>
              <a:t>‹Nº›</a:t>
            </a:fld>
            <a:endParaRPr lang="es-ES" sz="900" b="1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8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28950" y="3092223"/>
            <a:ext cx="5624513" cy="979294"/>
          </a:xfrm>
        </p:spPr>
        <p:txBody>
          <a:bodyPr anchor="t" anchorCtr="0">
            <a:noAutofit/>
          </a:bodyPr>
          <a:lstStyle>
            <a:lvl1pPr algn="r">
              <a:lnSpc>
                <a:spcPct val="100000"/>
              </a:lnSpc>
              <a:defRPr sz="3600" b="1" spc="-15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7173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2D633-4C7F-EF8D-0CD7-042D9082A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49232B-503E-33FB-3384-720E92A79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9457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353728" y="206919"/>
            <a:ext cx="6858000" cy="191092"/>
          </a:xfrm>
        </p:spPr>
        <p:txBody>
          <a:bodyPr anchor="t" anchorCtr="0">
            <a:noAutofit/>
          </a:bodyPr>
          <a:lstStyle>
            <a:lvl1pPr algn="l">
              <a:defRPr sz="1600" spc="-100" baseline="0">
                <a:solidFill>
                  <a:srgbClr val="722281"/>
                </a:solidFill>
                <a:latin typeface="Tw Cen MT Condensed" panose="020B0606020104020203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53728" y="341166"/>
            <a:ext cx="6858000" cy="226444"/>
          </a:xfrm>
        </p:spPr>
        <p:txBody>
          <a:bodyPr>
            <a:noAutofit/>
          </a:bodyPr>
          <a:lstStyle>
            <a:lvl1pPr marL="0" indent="0" algn="l">
              <a:buNone/>
              <a:defRPr sz="1800" b="1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2 Marcador de número de diapositiva">
            <a:extLst>
              <a:ext uri="{FF2B5EF4-FFF2-40B4-BE49-F238E27FC236}">
                <a16:creationId xmlns:a16="http://schemas.microsoft.com/office/drawing/2014/main" id="{FD6271DB-BEAC-45E5-8806-A459903B59B6}"/>
              </a:ext>
            </a:extLst>
          </p:cNvPr>
          <p:cNvSpPr txBox="1">
            <a:spLocks/>
          </p:cNvSpPr>
          <p:nvPr userDrawn="1"/>
        </p:nvSpPr>
        <p:spPr>
          <a:xfrm>
            <a:off x="8800624" y="4893710"/>
            <a:ext cx="265112" cy="2155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eaLnBrk="1" hangingPunct="1"/>
            <a:fld id="{8AE941C9-A747-4ABB-B734-CE4EC23AAC3A}" type="slidenum">
              <a:rPr lang="es-ES" sz="900" b="1">
                <a:solidFill>
                  <a:schemeClr val="bg1"/>
                </a:solidFill>
                <a:latin typeface="Arial" charset="0"/>
              </a:rPr>
              <a:pPr algn="r" eaLnBrk="1" hangingPunct="1"/>
              <a:t>‹Nº›</a:t>
            </a:fld>
            <a:endParaRPr lang="es-ES" sz="900" b="1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6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379B3-F896-4612-A475-68DB207614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00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824" r:id="rId2"/>
    <p:sldLayoutId id="2147483825" r:id="rId3"/>
    <p:sldLayoutId id="2147483826" r:id="rId4"/>
    <p:sldLayoutId id="2147483778" r:id="rId5"/>
    <p:sldLayoutId id="2147483779" r:id="rId6"/>
    <p:sldLayoutId id="2147483823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itsaso\STEAM 2022\portada azul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28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379B3-F896-4612-A475-68DB207614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97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6"/>
          <p:cNvSpPr txBox="1">
            <a:spLocks/>
          </p:cNvSpPr>
          <p:nvPr/>
        </p:nvSpPr>
        <p:spPr>
          <a:xfrm>
            <a:off x="1004663" y="1988972"/>
            <a:ext cx="8139337" cy="97929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s-ES" b="1" dirty="0">
                <a:solidFill>
                  <a:srgbClr val="D60093"/>
                </a:solidFill>
                <a:latin typeface="Tw Cen MT"/>
              </a:rPr>
              <a:t>Zu bai </a:t>
            </a:r>
            <a:r>
              <a:rPr lang="es-ES" b="1" dirty="0" err="1">
                <a:solidFill>
                  <a:srgbClr val="D60093"/>
                </a:solidFill>
                <a:latin typeface="Tw Cen MT"/>
              </a:rPr>
              <a:t>makina</a:t>
            </a:r>
            <a:r>
              <a:rPr lang="es-ES" b="1" dirty="0">
                <a:solidFill>
                  <a:srgbClr val="D60093"/>
                </a:solidFill>
                <a:latin typeface="Tw Cen MT"/>
              </a:rPr>
              <a:t>!</a:t>
            </a:r>
            <a:r>
              <a:rPr lang="es-E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/>
              </a:rPr>
              <a:t> </a:t>
            </a:r>
            <a:br>
              <a:rPr lang="es-E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/>
              </a:rPr>
            </a:br>
            <a:r>
              <a:rPr lang="es-ES" sz="4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Maristak</a:t>
            </a:r>
            <a:r>
              <a:rPr lang="es-E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Bilbao</a:t>
            </a:r>
            <a:br>
              <a:rPr lang="es-E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s-ES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n 6">
            <a:extLst>
              <a:ext uri="{FF2B5EF4-FFF2-40B4-BE49-F238E27FC236}">
                <a16:creationId xmlns:a16="http://schemas.microsoft.com/office/drawing/2014/main" id="{40EC380D-2261-492B-9B97-2A0B9E114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432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03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6"/>
          <p:cNvSpPr txBox="1">
            <a:spLocks/>
          </p:cNvSpPr>
          <p:nvPr/>
        </p:nvSpPr>
        <p:spPr>
          <a:xfrm>
            <a:off x="512233" y="844517"/>
            <a:ext cx="2968142" cy="642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spc="-100" baseline="0">
                <a:solidFill>
                  <a:srgbClr val="707271"/>
                </a:solidFill>
                <a:latin typeface="Tw Cen MT Condensed" panose="020B0606020104020203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s-ES" sz="4400" b="1" dirty="0">
                <a:solidFill>
                  <a:srgbClr val="D60093"/>
                </a:solidFill>
                <a:latin typeface="Tw Cen MT"/>
              </a:rPr>
              <a:t>Zu bai </a:t>
            </a:r>
            <a:r>
              <a:rPr lang="es-ES" sz="4400" b="1" dirty="0" err="1">
                <a:solidFill>
                  <a:srgbClr val="D60093"/>
                </a:solidFill>
                <a:latin typeface="Tw Cen MT"/>
              </a:rPr>
              <a:t>makina</a:t>
            </a:r>
            <a:r>
              <a:rPr lang="es-ES" sz="4400" b="1" dirty="0">
                <a:solidFill>
                  <a:srgbClr val="D60093"/>
                </a:solidFill>
                <a:latin typeface="Tw Cen MT"/>
              </a:rPr>
              <a:t>!</a:t>
            </a:r>
            <a:endParaRPr lang="es-ES" sz="2400" dirty="0">
              <a:solidFill>
                <a:srgbClr val="D60093"/>
              </a:solidFill>
            </a:endParaRP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5D6EB516-B0F4-7683-B9BF-FCFE8BE38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" t="360" r="8553" b="-699"/>
          <a:stretch/>
        </p:blipFill>
        <p:spPr>
          <a:xfrm rot="5400000">
            <a:off x="5773468" y="1742743"/>
            <a:ext cx="2989554" cy="1835554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3B25BDA9-DF2E-5732-14F9-6D1C2FAA8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3" t="-578" r="324" b="578"/>
          <a:stretch/>
        </p:blipFill>
        <p:spPr>
          <a:xfrm rot="5400000">
            <a:off x="3347985" y="1793948"/>
            <a:ext cx="2893356" cy="1829342"/>
          </a:xfrm>
          <a:prstGeom prst="rect">
            <a:avLst/>
          </a:prstGeom>
        </p:spPr>
      </p:pic>
      <p:pic>
        <p:nvPicPr>
          <p:cNvPr id="4" name="Imagen 4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62525D1F-C1B0-DEA1-92A9-04B1EB87E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59" y="2558033"/>
            <a:ext cx="2743200" cy="1543050"/>
          </a:xfrm>
          <a:prstGeom prst="rect">
            <a:avLst/>
          </a:prstGeom>
        </p:spPr>
      </p:pic>
      <p:pic>
        <p:nvPicPr>
          <p:cNvPr id="5" name="Imagen 6">
            <a:extLst>
              <a:ext uri="{FF2B5EF4-FFF2-40B4-BE49-F238E27FC236}">
                <a16:creationId xmlns:a16="http://schemas.microsoft.com/office/drawing/2014/main" id="{CCBA0C37-B9C3-2C82-199F-A576A449F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567" y="39709"/>
            <a:ext cx="27432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40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6"/>
          <p:cNvSpPr txBox="1">
            <a:spLocks/>
          </p:cNvSpPr>
          <p:nvPr/>
        </p:nvSpPr>
        <p:spPr>
          <a:xfrm>
            <a:off x="500470" y="721190"/>
            <a:ext cx="6712353" cy="642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spc="-100" baseline="0">
                <a:solidFill>
                  <a:srgbClr val="707271"/>
                </a:solidFill>
                <a:latin typeface="Tw Cen MT Condensed" panose="020B0606020104020203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s-ES" sz="3200" b="1" dirty="0" err="1">
                <a:latin typeface="Tw Cen MT"/>
              </a:rPr>
              <a:t>Helburua</a:t>
            </a:r>
            <a:r>
              <a:rPr lang="es-ES" sz="3200" b="1" dirty="0">
                <a:latin typeface="Tw Cen MT"/>
              </a:rPr>
              <a:t> eta </a:t>
            </a:r>
            <a:r>
              <a:rPr lang="es-ES" sz="3200" b="1" dirty="0" err="1">
                <a:latin typeface="Tw Cen MT"/>
              </a:rPr>
              <a:t>Steam</a:t>
            </a:r>
            <a:r>
              <a:rPr lang="es-ES" sz="3200" b="1" dirty="0">
                <a:latin typeface="Tw Cen MT"/>
              </a:rPr>
              <a:t> </a:t>
            </a:r>
            <a:r>
              <a:rPr lang="es-ES" sz="3200" b="1" dirty="0" err="1">
                <a:latin typeface="Tw Cen MT"/>
              </a:rPr>
              <a:t>dimentsioa</a:t>
            </a:r>
            <a:br>
              <a:rPr lang="es-ES" sz="2800" b="1" dirty="0">
                <a:solidFill>
                  <a:srgbClr val="E08B0B"/>
                </a:solidFill>
              </a:rPr>
            </a:br>
            <a:endParaRPr lang="es-ES" sz="4800" b="1" dirty="0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7CA20A74-1102-4EBC-BA2A-ADF38549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502" y="0"/>
            <a:ext cx="2743200" cy="1042416"/>
          </a:xfrm>
          <a:prstGeom prst="rect">
            <a:avLst/>
          </a:prstGeom>
        </p:spPr>
      </p:pic>
      <p:graphicFrame>
        <p:nvGraphicFramePr>
          <p:cNvPr id="90" name="Diagrama 90">
            <a:extLst>
              <a:ext uri="{FF2B5EF4-FFF2-40B4-BE49-F238E27FC236}">
                <a16:creationId xmlns:a16="http://schemas.microsoft.com/office/drawing/2014/main" id="{37A5D590-91DA-D5E5-A6FA-13F67E2BC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117622"/>
              </p:ext>
            </p:extLst>
          </p:nvPr>
        </p:nvGraphicFramePr>
        <p:xfrm>
          <a:off x="364597" y="1363642"/>
          <a:ext cx="5164333" cy="3165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93D2682-61F4-4D0A-8C33-52DD2DA760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75" y="1363642"/>
            <a:ext cx="3083442" cy="28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5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6"/>
          <p:cNvSpPr txBox="1">
            <a:spLocks/>
          </p:cNvSpPr>
          <p:nvPr/>
        </p:nvSpPr>
        <p:spPr>
          <a:xfrm>
            <a:off x="413455" y="636523"/>
            <a:ext cx="6712353" cy="642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spc="-100" baseline="0">
                <a:solidFill>
                  <a:srgbClr val="707271"/>
                </a:solidFill>
                <a:latin typeface="Tw Cen MT Condensed" panose="020B0606020104020203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s-ES" sz="3200" b="1" err="1">
                <a:latin typeface="Tw Cen MT"/>
              </a:rPr>
              <a:t>Deskribapena</a:t>
            </a:r>
            <a:endParaRPr lang="es-ES" sz="4800" b="1"/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BBE355BE-6237-4ED9-9F7F-29AA3C953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43200" cy="10424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85246A9-6439-4069-862A-8AA5CCA4ABF7}"/>
              </a:ext>
            </a:extLst>
          </p:cNvPr>
          <p:cNvSpPr txBox="1"/>
          <p:nvPr/>
        </p:nvSpPr>
        <p:spPr>
          <a:xfrm>
            <a:off x="361457" y="1210513"/>
            <a:ext cx="8048895" cy="44781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/>
              <a:buChar char="ü"/>
            </a:pPr>
            <a:r>
              <a:rPr lang="es-ES" sz="1400" dirty="0"/>
              <a:t>LH-</a:t>
            </a:r>
            <a:r>
              <a:rPr lang="es-ES" sz="1400" dirty="0" err="1"/>
              <a:t>ko</a:t>
            </a:r>
            <a:r>
              <a:rPr lang="es-ES" sz="1400" dirty="0"/>
              <a:t> 6. </a:t>
            </a:r>
            <a:r>
              <a:rPr lang="es-ES" sz="1400" dirty="0" err="1"/>
              <a:t>mailako</a:t>
            </a:r>
            <a:r>
              <a:rPr lang="es-ES" sz="1400" dirty="0"/>
              <a:t> </a:t>
            </a:r>
            <a:r>
              <a:rPr lang="es-ES" sz="1400" dirty="0" err="1"/>
              <a:t>ikasleek</a:t>
            </a:r>
            <a:r>
              <a:rPr lang="es-ES" sz="1400" dirty="0"/>
              <a:t> </a:t>
            </a:r>
            <a:r>
              <a:rPr lang="es-ES" sz="1400" b="1" dirty="0">
                <a:solidFill>
                  <a:srgbClr val="D60093"/>
                </a:solidFill>
              </a:rPr>
              <a:t>Zu bai </a:t>
            </a:r>
            <a:r>
              <a:rPr lang="es-ES" sz="1400" b="1" dirty="0" err="1">
                <a:solidFill>
                  <a:srgbClr val="D60093"/>
                </a:solidFill>
              </a:rPr>
              <a:t>makina</a:t>
            </a:r>
            <a:r>
              <a:rPr lang="es-ES" sz="1400" b="1" dirty="0">
                <a:solidFill>
                  <a:srgbClr val="D60093"/>
                </a:solidFill>
              </a:rPr>
              <a:t>!</a:t>
            </a:r>
            <a:r>
              <a:rPr lang="es-ES" sz="1400" dirty="0"/>
              <a:t> </a:t>
            </a:r>
            <a:r>
              <a:rPr lang="es-ES" sz="1400" dirty="0" err="1"/>
              <a:t>diziplinarteko</a:t>
            </a:r>
            <a:r>
              <a:rPr lang="es-ES" sz="1400" dirty="0"/>
              <a:t> </a:t>
            </a:r>
            <a:r>
              <a:rPr lang="es-ES" sz="1400" dirty="0" err="1"/>
              <a:t>proiektu</a:t>
            </a:r>
            <a:r>
              <a:rPr lang="es-ES" sz="1400" dirty="0"/>
              <a:t>  batean parte </a:t>
            </a:r>
            <a:r>
              <a:rPr lang="es-ES" sz="1400" dirty="0" err="1"/>
              <a:t>hartzen</a:t>
            </a:r>
            <a:r>
              <a:rPr lang="es-ES" sz="1400" dirty="0"/>
              <a:t> </a:t>
            </a:r>
            <a:r>
              <a:rPr lang="es-ES" sz="1400" dirty="0" err="1"/>
              <a:t>dute</a:t>
            </a:r>
            <a:r>
              <a:rPr lang="es-ES" sz="1400" dirty="0"/>
              <a:t>, </a:t>
            </a:r>
            <a:r>
              <a:rPr lang="es-ES" sz="1400" u="sng" dirty="0"/>
              <a:t>STEAM  </a:t>
            </a:r>
            <a:r>
              <a:rPr lang="es-ES" sz="1400" u="sng" dirty="0" err="1"/>
              <a:t>metodologiak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osatzen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dituen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bost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diziplinak</a:t>
            </a:r>
            <a:r>
              <a:rPr lang="es-ES" sz="1400" dirty="0">
                <a:latin typeface="TW Cen MT"/>
              </a:rPr>
              <a:t> eta </a:t>
            </a:r>
            <a:r>
              <a:rPr lang="es-ES" sz="1400" dirty="0" err="1">
                <a:latin typeface="TW Cen MT"/>
              </a:rPr>
              <a:t>planteatzen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zaizkien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erronken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oinarritik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abiatuta</a:t>
            </a:r>
            <a:r>
              <a:rPr lang="es-ES" sz="1400" dirty="0">
                <a:latin typeface="TW Cen MT"/>
              </a:rPr>
              <a:t>.</a:t>
            </a:r>
            <a:endParaRPr lang="es-ES" sz="1400" dirty="0">
              <a:ea typeface="+mn-lt"/>
              <a:cs typeface="+mn-lt"/>
            </a:endParaRPr>
          </a:p>
          <a:p>
            <a:pPr marL="1085850">
              <a:lnSpc>
                <a:spcPct val="150000"/>
              </a:lnSpc>
              <a:buFont typeface="Arial"/>
              <a:buChar char="•"/>
            </a:pPr>
            <a:r>
              <a:rPr lang="es-ES" sz="1400" dirty="0"/>
              <a:t>  Jolas-</a:t>
            </a:r>
            <a:r>
              <a:rPr lang="es-ES" sz="1400" dirty="0" err="1"/>
              <a:t>parke</a:t>
            </a:r>
            <a:r>
              <a:rPr lang="es-ES" sz="1400" dirty="0"/>
              <a:t> bat </a:t>
            </a:r>
            <a:r>
              <a:rPr lang="es-ES" sz="1400" dirty="0" err="1"/>
              <a:t>sortzea</a:t>
            </a:r>
            <a:r>
              <a:rPr lang="es-ES" sz="1400" dirty="0"/>
              <a:t>.</a:t>
            </a:r>
          </a:p>
          <a:p>
            <a:pPr marL="1085850" lvl="1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latin typeface="TW Cen MT"/>
              </a:rPr>
              <a:t>  </a:t>
            </a:r>
            <a:r>
              <a:rPr lang="es-ES" sz="1400" dirty="0" err="1">
                <a:latin typeface="TW Cen MT"/>
              </a:rPr>
              <a:t>Ikasleek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Bilboko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Udalak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idatzitako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gutun</a:t>
            </a:r>
            <a:r>
              <a:rPr lang="es-ES" sz="1400" dirty="0">
                <a:latin typeface="TW Cen MT"/>
              </a:rPr>
              <a:t> bat </a:t>
            </a:r>
            <a:r>
              <a:rPr lang="es-ES" sz="1400" dirty="0" err="1">
                <a:latin typeface="TW Cen MT"/>
              </a:rPr>
              <a:t>jasotzen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dute</a:t>
            </a:r>
            <a:r>
              <a:rPr lang="es-ES" sz="1400" dirty="0">
                <a:latin typeface="TW Cen MT"/>
              </a:rPr>
              <a:t>,  jolas-</a:t>
            </a:r>
            <a:r>
              <a:rPr lang="es-ES" sz="1400" dirty="0" err="1">
                <a:latin typeface="TW Cen MT"/>
              </a:rPr>
              <a:t>parke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zaharra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berriz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irekitzeko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proposamen</a:t>
            </a:r>
            <a:r>
              <a:rPr lang="es-ES" sz="1400" dirty="0">
                <a:latin typeface="TW Cen MT"/>
              </a:rPr>
              <a:t> bat </a:t>
            </a:r>
            <a:r>
              <a:rPr lang="es-ES" sz="1400" dirty="0" err="1">
                <a:latin typeface="TW Cen MT"/>
              </a:rPr>
              <a:t>aurkezteko</a:t>
            </a:r>
            <a:r>
              <a:rPr lang="es-ES" sz="1400" dirty="0">
                <a:latin typeface="TW Cen MT"/>
              </a:rPr>
              <a:t> </a:t>
            </a:r>
          </a:p>
          <a:p>
            <a:pPr marL="1085850" lvl="1">
              <a:lnSpc>
                <a:spcPct val="150000"/>
              </a:lnSpc>
            </a:pPr>
            <a:r>
              <a:rPr lang="es-ES" sz="1400" dirty="0" err="1">
                <a:latin typeface="TW Cen MT"/>
              </a:rPr>
              <a:t>aukera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dutela</a:t>
            </a:r>
            <a:r>
              <a:rPr lang="es-ES" sz="1400" dirty="0">
                <a:latin typeface="TW Cen MT"/>
              </a:rPr>
              <a:t> </a:t>
            </a:r>
            <a:r>
              <a:rPr lang="es-ES" sz="1400" dirty="0" err="1">
                <a:latin typeface="TW Cen MT"/>
              </a:rPr>
              <a:t>ohartaraziz</a:t>
            </a:r>
            <a:r>
              <a:rPr lang="es-ES" sz="1400" dirty="0">
                <a:latin typeface="TW Cen MT"/>
              </a:rPr>
              <a:t>. </a:t>
            </a:r>
          </a:p>
          <a:p>
            <a:pPr marL="1085850" lvl="1">
              <a:lnSpc>
                <a:spcPct val="150000"/>
              </a:lnSpc>
            </a:pPr>
            <a:r>
              <a:rPr lang="es-ES" sz="1400" dirty="0">
                <a:latin typeface="TW Cen MT"/>
              </a:rPr>
              <a:t>"</a:t>
            </a:r>
            <a:r>
              <a:rPr lang="es-ES" sz="1400" dirty="0"/>
              <a:t>Vivero-</a:t>
            </a:r>
            <a:r>
              <a:rPr lang="es-ES" sz="1400" dirty="0" err="1"/>
              <a:t>ko</a:t>
            </a:r>
            <a:r>
              <a:rPr lang="es-ES" sz="1400" dirty="0"/>
              <a:t> jolas-</a:t>
            </a:r>
            <a:r>
              <a:rPr lang="es-ES" sz="1400" dirty="0" err="1"/>
              <a:t>parkea</a:t>
            </a:r>
            <a:r>
              <a:rPr lang="es-ES" sz="1400" dirty="0"/>
              <a:t> </a:t>
            </a:r>
            <a:r>
              <a:rPr lang="es-ES" sz="1400" dirty="0" err="1"/>
              <a:t>berriro</a:t>
            </a:r>
            <a:r>
              <a:rPr lang="es-ES" sz="1400" dirty="0"/>
              <a:t> </a:t>
            </a:r>
            <a:r>
              <a:rPr lang="es-ES" sz="1400" dirty="0" err="1"/>
              <a:t>irekiko</a:t>
            </a:r>
            <a:r>
              <a:rPr lang="es-ES" sz="1400" dirty="0"/>
              <a:t> da eta </a:t>
            </a:r>
          </a:p>
          <a:p>
            <a:pPr marL="1085850" lvl="1">
              <a:lnSpc>
                <a:spcPct val="150000"/>
              </a:lnSpc>
            </a:pPr>
            <a:r>
              <a:rPr lang="es-ES" sz="1400" dirty="0" err="1"/>
              <a:t>haiek</a:t>
            </a:r>
            <a:r>
              <a:rPr lang="es-ES" sz="1400" dirty="0"/>
              <a:t> izango </a:t>
            </a:r>
            <a:r>
              <a:rPr lang="es-ES" sz="1400" dirty="0" err="1"/>
              <a:t>dira</a:t>
            </a:r>
            <a:r>
              <a:rPr lang="es-ES" sz="1400" dirty="0"/>
              <a:t> </a:t>
            </a:r>
            <a:r>
              <a:rPr lang="es-ES" sz="1400" dirty="0" err="1"/>
              <a:t>diseinatzaileak</a:t>
            </a:r>
            <a:r>
              <a:rPr lang="es-ES" sz="1400" dirty="0"/>
              <a:t>!".</a:t>
            </a:r>
          </a:p>
          <a:p>
            <a:pPr marL="285750" indent="-285750">
              <a:lnSpc>
                <a:spcPct val="150000"/>
              </a:lnSpc>
              <a:buFont typeface="Wingdings"/>
              <a:buChar char="ü"/>
            </a:pPr>
            <a:r>
              <a:rPr lang="es-ES" sz="1400" b="1" dirty="0" err="1"/>
              <a:t>Denboralizazioa</a:t>
            </a:r>
            <a:r>
              <a:rPr lang="es-ES" sz="1400" dirty="0"/>
              <a:t>: </a:t>
            </a:r>
            <a:r>
              <a:rPr lang="es-ES" sz="1400" dirty="0" err="1"/>
              <a:t>hiruhilabete</a:t>
            </a:r>
            <a:r>
              <a:rPr lang="es-ES" sz="1400" dirty="0"/>
              <a:t> bat.</a:t>
            </a:r>
          </a:p>
          <a:p>
            <a:pPr marL="285750" indent="-285750">
              <a:lnSpc>
                <a:spcPct val="150000"/>
              </a:lnSpc>
              <a:buFont typeface="Wingdings"/>
              <a:buChar char="ü"/>
            </a:pPr>
            <a:r>
              <a:rPr lang="es-ES" sz="1400" b="1" dirty="0" err="1"/>
              <a:t>Produktu</a:t>
            </a:r>
            <a:r>
              <a:rPr lang="es-ES" sz="1400" b="1" dirty="0"/>
              <a:t> </a:t>
            </a:r>
            <a:r>
              <a:rPr lang="es-ES" sz="1400" b="1" dirty="0" err="1"/>
              <a:t>finala</a:t>
            </a:r>
            <a:r>
              <a:rPr lang="es-ES" sz="1400" b="1" dirty="0"/>
              <a:t>:</a:t>
            </a:r>
            <a:r>
              <a:rPr lang="es-ES" sz="1400" dirty="0"/>
              <a:t> </a:t>
            </a:r>
            <a:r>
              <a:rPr lang="es-ES" sz="1400" dirty="0" err="1"/>
              <a:t>Eskala</a:t>
            </a:r>
            <a:r>
              <a:rPr lang="es-ES" sz="1400" dirty="0"/>
              <a:t> </a:t>
            </a:r>
            <a:r>
              <a:rPr lang="es-ES" sz="1400" dirty="0" err="1"/>
              <a:t>txikian</a:t>
            </a:r>
            <a:r>
              <a:rPr lang="es-ES" sz="1400" dirty="0"/>
              <a:t> </a:t>
            </a:r>
            <a:r>
              <a:rPr lang="es-ES" sz="1400" dirty="0" err="1"/>
              <a:t>sortutako</a:t>
            </a:r>
            <a:r>
              <a:rPr lang="es-ES" sz="1400" dirty="0"/>
              <a:t> jolas </a:t>
            </a:r>
            <a:r>
              <a:rPr lang="es-ES" sz="1400" dirty="0" err="1"/>
              <a:t>parkearen</a:t>
            </a:r>
            <a:r>
              <a:rPr lang="es-ES" sz="1400" dirty="0"/>
              <a:t> </a:t>
            </a:r>
            <a:r>
              <a:rPr lang="es-ES" sz="1400" dirty="0" err="1"/>
              <a:t>erakusketa</a:t>
            </a:r>
            <a:r>
              <a:rPr lang="es-ES" sz="1400" dirty="0"/>
              <a:t> </a:t>
            </a:r>
            <a:r>
              <a:rPr lang="es-ES" sz="1400" dirty="0" err="1"/>
              <a:t>bat</a:t>
            </a:r>
            <a:endParaRPr lang="es-ES" sz="1400" dirty="0"/>
          </a:p>
          <a:p>
            <a:pPr>
              <a:lnSpc>
                <a:spcPct val="150000"/>
              </a:lnSpc>
            </a:pPr>
            <a:r>
              <a:rPr lang="es-ES" sz="1400" dirty="0"/>
              <a:t> (</a:t>
            </a:r>
            <a:r>
              <a:rPr lang="es-ES" sz="1400" dirty="0" err="1"/>
              <a:t>Guraso</a:t>
            </a:r>
            <a:r>
              <a:rPr lang="es-ES" sz="1400" dirty="0"/>
              <a:t>+ </a:t>
            </a:r>
            <a:r>
              <a:rPr lang="es-ES" sz="1400" dirty="0" err="1"/>
              <a:t>eskolako</a:t>
            </a:r>
            <a:r>
              <a:rPr lang="es-ES" sz="1400" dirty="0"/>
              <a:t> </a:t>
            </a:r>
            <a:r>
              <a:rPr lang="es-ES" sz="1400" dirty="0" err="1"/>
              <a:t>ikasle</a:t>
            </a:r>
            <a:r>
              <a:rPr lang="es-ES" sz="1400" dirty="0"/>
              <a:t>, </a:t>
            </a:r>
            <a:r>
              <a:rPr lang="es-ES" sz="1400" dirty="0" err="1"/>
              <a:t>irakasle</a:t>
            </a:r>
            <a:r>
              <a:rPr lang="es-ES" sz="1400" dirty="0"/>
              <a:t>, </a:t>
            </a:r>
            <a:r>
              <a:rPr lang="es-ES" sz="1400" dirty="0" err="1"/>
              <a:t>langileei</a:t>
            </a:r>
            <a:r>
              <a:rPr lang="es-ES" sz="1400" dirty="0"/>
              <a:t> </a:t>
            </a:r>
            <a:r>
              <a:rPr lang="es-ES" sz="1400" dirty="0" err="1"/>
              <a:t>gonbidatuz</a:t>
            </a:r>
            <a:r>
              <a:rPr lang="es-ES" sz="1400" dirty="0"/>
              <a:t>).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endParaRPr lang="es-ES" dirty="0"/>
          </a:p>
          <a:p>
            <a:endParaRPr lang="eu-ES" dirty="0"/>
          </a:p>
        </p:txBody>
      </p:sp>
      <p:pic>
        <p:nvPicPr>
          <p:cNvPr id="7" name="Imagen 4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8501974F-F538-41A6-BB78-731CE035E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032" y="2571750"/>
            <a:ext cx="2743200" cy="15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3229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6"/>
          <p:cNvSpPr txBox="1">
            <a:spLocks/>
          </p:cNvSpPr>
          <p:nvPr/>
        </p:nvSpPr>
        <p:spPr>
          <a:xfrm>
            <a:off x="498072" y="662020"/>
            <a:ext cx="6712353" cy="642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spc="-100" baseline="0">
                <a:solidFill>
                  <a:srgbClr val="707271"/>
                </a:solidFill>
                <a:latin typeface="Tw Cen MT Condensed" panose="020B0606020104020203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s-ES" sz="3200" b="1" dirty="0" err="1">
                <a:latin typeface="Tw Cen MT"/>
              </a:rPr>
              <a:t>Metodologia</a:t>
            </a:r>
            <a:endParaRPr lang="es-ES" sz="48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AD9D7E-2165-E80F-A958-32D22D979322}"/>
              </a:ext>
            </a:extLst>
          </p:cNvPr>
          <p:cNvSpPr txBox="1"/>
          <p:nvPr/>
        </p:nvSpPr>
        <p:spPr>
          <a:xfrm>
            <a:off x="300590" y="1042416"/>
            <a:ext cx="4657115" cy="57554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/>
              <a:t>Proiektuetan</a:t>
            </a:r>
            <a:r>
              <a:rPr lang="en-US" sz="1400" dirty="0"/>
              <a:t> </a:t>
            </a:r>
            <a:r>
              <a:rPr lang="en-US" sz="1400" dirty="0" err="1"/>
              <a:t>Oinarritutako</a:t>
            </a:r>
            <a:r>
              <a:rPr lang="en-US" sz="1400" dirty="0"/>
              <a:t> </a:t>
            </a:r>
            <a:r>
              <a:rPr lang="en-US" sz="1400" dirty="0" err="1"/>
              <a:t>Ikaskuntza</a:t>
            </a:r>
            <a:r>
              <a:rPr lang="en-US" sz="1400" dirty="0"/>
              <a:t> </a:t>
            </a:r>
            <a:r>
              <a:rPr lang="en-US" sz="1400" b="1" dirty="0"/>
              <a:t>(POI). </a:t>
            </a:r>
            <a:r>
              <a:rPr lang="en-US" sz="1400" b="1" dirty="0" err="1"/>
              <a:t>Diziplinartekoa</a:t>
            </a:r>
            <a:r>
              <a:rPr lang="en-US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b="1" dirty="0" err="1"/>
              <a:t>Aktibo</a:t>
            </a:r>
            <a:r>
              <a:rPr lang="es-ES" sz="1400" dirty="0"/>
              <a:t> eta </a:t>
            </a:r>
            <a:r>
              <a:rPr lang="es-ES" sz="1400" b="1" dirty="0" err="1"/>
              <a:t>kooperatibo</a:t>
            </a:r>
            <a:endParaRPr lang="en-US" sz="1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 err="1"/>
              <a:t>Erronka</a:t>
            </a:r>
            <a:r>
              <a:rPr lang="en-US" sz="1400" dirty="0"/>
              <a:t> +</a:t>
            </a:r>
            <a:r>
              <a:rPr lang="en-US" sz="1400" b="1" dirty="0"/>
              <a:t> </a:t>
            </a:r>
            <a:r>
              <a:rPr lang="en-US" sz="1400" b="1" dirty="0" err="1"/>
              <a:t>helburu</a:t>
            </a:r>
            <a:r>
              <a:rPr lang="en-US" sz="1400" b="1" dirty="0"/>
              <a:t> </a:t>
            </a:r>
            <a:r>
              <a:rPr lang="en-US" sz="1400" dirty="0" err="1"/>
              <a:t>desberdinak</a:t>
            </a:r>
            <a:r>
              <a:rPr lang="en-US" sz="1400" dirty="0"/>
              <a:t> </a:t>
            </a:r>
            <a:r>
              <a:rPr lang="en-US" sz="1400" dirty="0" err="1"/>
              <a:t>planteatu</a:t>
            </a:r>
            <a:r>
              <a:rPr lang="en-US" sz="1400" dirty="0"/>
              <a:t> </a:t>
            </a:r>
            <a:r>
              <a:rPr lang="es-ES" sz="1400" dirty="0"/>
              <a:t>(</a:t>
            </a:r>
            <a:r>
              <a:rPr lang="es-ES" sz="1400" dirty="0" err="1"/>
              <a:t>ikasleen</a:t>
            </a:r>
            <a:r>
              <a:rPr lang="es-ES" sz="1400" dirty="0"/>
              <a:t> </a:t>
            </a:r>
            <a:r>
              <a:rPr lang="es-ES" sz="1400" dirty="0" err="1"/>
              <a:t>eguneroko</a:t>
            </a:r>
            <a:r>
              <a:rPr lang="es-ES" sz="1400" dirty="0"/>
              <a:t> </a:t>
            </a:r>
            <a:r>
              <a:rPr lang="es-ES" sz="1400" dirty="0" err="1"/>
              <a:t>bizitzako</a:t>
            </a:r>
            <a:r>
              <a:rPr lang="es-ES" sz="1400" dirty="0"/>
              <a:t> </a:t>
            </a:r>
            <a:r>
              <a:rPr lang="es-ES" sz="1400" dirty="0" err="1"/>
              <a:t>motibazio</a:t>
            </a:r>
            <a:r>
              <a:rPr lang="es-ES" sz="1400" dirty="0"/>
              <a:t> eta </a:t>
            </a:r>
            <a:r>
              <a:rPr lang="es-ES" sz="1400" dirty="0" err="1"/>
              <a:t>egoera</a:t>
            </a:r>
            <a:r>
              <a:rPr lang="es-ES" sz="1400" dirty="0"/>
              <a:t> </a:t>
            </a:r>
            <a:r>
              <a:rPr lang="es-ES" sz="1400" dirty="0" err="1"/>
              <a:t>errealak</a:t>
            </a:r>
            <a:r>
              <a:rPr lang="es-ES" sz="1400" dirty="0"/>
              <a:t>)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/>
              <a:t>Prozesuaren</a:t>
            </a:r>
            <a:r>
              <a:rPr lang="en-US" sz="1400" dirty="0"/>
              <a:t> </a:t>
            </a:r>
            <a:r>
              <a:rPr lang="en-US" sz="1400" b="1" dirty="0" err="1"/>
              <a:t>protagonistak</a:t>
            </a:r>
            <a:r>
              <a:rPr lang="en-US" sz="1400" dirty="0"/>
              <a:t> / </a:t>
            </a:r>
            <a:r>
              <a:rPr lang="es-ES" sz="1400" dirty="0" err="1"/>
              <a:t>modu</a:t>
            </a:r>
            <a:r>
              <a:rPr lang="es-ES" sz="1400" dirty="0"/>
              <a:t> </a:t>
            </a:r>
            <a:r>
              <a:rPr lang="es-ES" sz="1400" b="1" dirty="0" err="1"/>
              <a:t>manipulatzailean</a:t>
            </a:r>
            <a:r>
              <a:rPr lang="es-ES" sz="1400" b="1" dirty="0"/>
              <a:t> </a:t>
            </a:r>
            <a:r>
              <a:rPr lang="es-ES" sz="1400" dirty="0" err="1"/>
              <a:t>sortuz</a:t>
            </a:r>
            <a:r>
              <a:rPr lang="es-ES" sz="1400" dirty="0"/>
              <a:t> </a:t>
            </a:r>
            <a:r>
              <a:rPr lang="es-ES" sz="1400" dirty="0" err="1"/>
              <a:t>ikasi</a:t>
            </a:r>
            <a:r>
              <a:rPr lang="es-ES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 err="1"/>
              <a:t>Jarduerak</a:t>
            </a:r>
            <a:r>
              <a:rPr lang="es-ES" sz="1400" dirty="0"/>
              <a:t> </a:t>
            </a:r>
            <a:r>
              <a:rPr lang="es-ES" sz="1400" b="1" dirty="0"/>
              <a:t>4 </a:t>
            </a:r>
            <a:r>
              <a:rPr lang="es-ES" sz="1400" b="1" dirty="0" err="1"/>
              <a:t>fase</a:t>
            </a:r>
            <a:r>
              <a:rPr lang="es-ES" sz="1400" dirty="0" err="1"/>
              <a:t>tan</a:t>
            </a:r>
            <a:r>
              <a:rPr lang="es-ES" sz="1400" dirty="0"/>
              <a:t> </a:t>
            </a:r>
            <a:r>
              <a:rPr lang="es-ES" sz="1400" dirty="0" err="1"/>
              <a:t>planteatuko</a:t>
            </a:r>
            <a:r>
              <a:rPr lang="es-ES" sz="1400" dirty="0"/>
              <a:t> </a:t>
            </a:r>
            <a:r>
              <a:rPr lang="es-ES" sz="1400" dirty="0" err="1"/>
              <a:t>dira</a:t>
            </a:r>
            <a:r>
              <a:rPr lang="es-ES" sz="1400" dirty="0"/>
              <a:t>: </a:t>
            </a:r>
            <a:r>
              <a:rPr lang="es-ES" sz="1400" dirty="0" err="1"/>
              <a:t>hasierakoa</a:t>
            </a:r>
            <a:r>
              <a:rPr lang="es-ES" sz="1400" dirty="0"/>
              <a:t>, </a:t>
            </a:r>
            <a:r>
              <a:rPr lang="es-ES" sz="1400" dirty="0" err="1"/>
              <a:t>garapenekoa</a:t>
            </a:r>
            <a:r>
              <a:rPr lang="es-ES" sz="1400" dirty="0"/>
              <a:t>, </a:t>
            </a:r>
            <a:r>
              <a:rPr lang="es-ES" sz="1400" dirty="0" err="1"/>
              <a:t>aplikaziokoa</a:t>
            </a:r>
            <a:r>
              <a:rPr lang="es-ES" sz="1400" dirty="0"/>
              <a:t> eta </a:t>
            </a:r>
            <a:r>
              <a:rPr lang="es-ES" sz="1400" dirty="0" err="1"/>
              <a:t>komunikaziokoa</a:t>
            </a:r>
            <a:r>
              <a:rPr lang="es-ES" sz="1400" dirty="0"/>
              <a:t> eta </a:t>
            </a:r>
            <a:r>
              <a:rPr lang="es-ES" sz="1400" dirty="0" err="1"/>
              <a:t>transferentziakoa</a:t>
            </a:r>
            <a:endParaRPr lang="es-E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b="1" dirty="0" err="1"/>
              <a:t>Ikaskuntza</a:t>
            </a:r>
            <a:r>
              <a:rPr lang="es-ES" sz="1400" b="1" dirty="0"/>
              <a:t> </a:t>
            </a:r>
            <a:r>
              <a:rPr lang="es-ES" sz="1400" b="1" dirty="0" err="1"/>
              <a:t>esanguratsua</a:t>
            </a:r>
            <a:r>
              <a:rPr lang="es-ES" sz="1400" dirty="0"/>
              <a:t>. </a:t>
            </a:r>
            <a:r>
              <a:rPr lang="es-ES" sz="1400" dirty="0" err="1"/>
              <a:t>Ikasgelako</a:t>
            </a:r>
            <a:r>
              <a:rPr lang="es-ES" sz="1400" dirty="0"/>
              <a:t> </a:t>
            </a:r>
            <a:r>
              <a:rPr lang="es-ES" sz="1400" dirty="0" err="1"/>
              <a:t>txokoak</a:t>
            </a:r>
            <a:r>
              <a:rPr lang="es-ES" sz="1400" dirty="0"/>
              <a:t>. (</a:t>
            </a:r>
            <a:r>
              <a:rPr lang="es-ES" sz="1400" dirty="0" err="1"/>
              <a:t>eraikuntzaren</a:t>
            </a:r>
            <a:r>
              <a:rPr lang="es-ES" sz="1400" dirty="0"/>
              <a:t> </a:t>
            </a:r>
            <a:r>
              <a:rPr lang="es-ES" sz="1400" dirty="0" err="1"/>
              <a:t>txokoa</a:t>
            </a:r>
            <a:r>
              <a:rPr lang="es-ES" sz="1400" dirty="0"/>
              <a:t>, IKT </a:t>
            </a:r>
            <a:r>
              <a:rPr lang="es-ES" sz="1400" dirty="0" err="1"/>
              <a:t>txokoa</a:t>
            </a:r>
            <a:r>
              <a:rPr lang="es-ES" sz="1400" dirty="0"/>
              <a:t> (</a:t>
            </a:r>
            <a:r>
              <a:rPr lang="es-ES" sz="1400" dirty="0" err="1"/>
              <a:t>programazioa</a:t>
            </a:r>
            <a:r>
              <a:rPr lang="es-ES" sz="1400" dirty="0"/>
              <a:t>/</a:t>
            </a:r>
            <a:r>
              <a:rPr lang="es-ES" sz="1400" dirty="0" err="1"/>
              <a:t>edizioa</a:t>
            </a:r>
            <a:r>
              <a:rPr lang="es-ES" sz="1400" dirty="0"/>
              <a:t>/</a:t>
            </a:r>
            <a:r>
              <a:rPr lang="es-ES" sz="1400" dirty="0" err="1"/>
              <a:t>ikerketa</a:t>
            </a:r>
            <a:r>
              <a:rPr lang="es-ES" sz="1400" dirty="0"/>
              <a:t>), </a:t>
            </a:r>
            <a:r>
              <a:rPr lang="es-ES" sz="1400" dirty="0" err="1"/>
              <a:t>bateratzearen</a:t>
            </a:r>
            <a:r>
              <a:rPr lang="es-ES" sz="1400" dirty="0"/>
              <a:t> </a:t>
            </a:r>
            <a:r>
              <a:rPr lang="es-ES" sz="1400" dirty="0" err="1"/>
              <a:t>txokoa</a:t>
            </a:r>
            <a:r>
              <a:rPr lang="es-ES" sz="1400" dirty="0"/>
              <a:t> eta </a:t>
            </a:r>
            <a:r>
              <a:rPr lang="es-ES" sz="1400" dirty="0" err="1"/>
              <a:t>sormenaren</a:t>
            </a:r>
            <a:r>
              <a:rPr lang="es-ES" sz="1400" dirty="0"/>
              <a:t> </a:t>
            </a:r>
            <a:r>
              <a:rPr lang="es-ES" sz="1400" dirty="0" err="1"/>
              <a:t>txokoa</a:t>
            </a:r>
            <a:r>
              <a:rPr lang="es-ES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b="1" dirty="0" err="1"/>
              <a:t>Ebaluazio</a:t>
            </a:r>
            <a:r>
              <a:rPr lang="es-ES" sz="1400" dirty="0"/>
              <a:t> </a:t>
            </a:r>
            <a:r>
              <a:rPr lang="es-ES" sz="1400" dirty="0" err="1"/>
              <a:t>motak</a:t>
            </a:r>
            <a:r>
              <a:rPr lang="es-ES" sz="1400" dirty="0"/>
              <a:t>/</a:t>
            </a:r>
            <a:r>
              <a:rPr lang="es-ES" sz="1400" dirty="0" err="1"/>
              <a:t>teknikak</a:t>
            </a:r>
            <a:r>
              <a:rPr lang="es-ES" sz="1400" dirty="0"/>
              <a:t>/</a:t>
            </a:r>
            <a:r>
              <a:rPr lang="es-ES" sz="1400" dirty="0" err="1"/>
              <a:t>tresnak</a:t>
            </a:r>
            <a:r>
              <a:rPr lang="es-ES" sz="1400" dirty="0"/>
              <a:t>.  </a:t>
            </a:r>
            <a:r>
              <a:rPr lang="es-ES" sz="1400" dirty="0" err="1"/>
              <a:t>Irizpideak</a:t>
            </a:r>
            <a:r>
              <a:rPr lang="es-ES" sz="1400" dirty="0"/>
              <a:t> + </a:t>
            </a:r>
            <a:r>
              <a:rPr lang="es-ES" sz="1400" dirty="0" err="1"/>
              <a:t>lorpen</a:t>
            </a:r>
            <a:r>
              <a:rPr lang="es-ES" sz="1400" dirty="0"/>
              <a:t> </a:t>
            </a:r>
            <a:r>
              <a:rPr lang="es-ES" sz="1400" dirty="0" err="1"/>
              <a:t>adierazleak</a:t>
            </a:r>
            <a:r>
              <a:rPr lang="es-ES" sz="1400" dirty="0"/>
              <a:t>.</a:t>
            </a:r>
            <a:br>
              <a:rPr lang="es-ES" sz="1600" dirty="0"/>
            </a:br>
            <a:endParaRPr lang="es-ES" sz="1600" dirty="0"/>
          </a:p>
          <a:p>
            <a:br>
              <a:rPr lang="es-E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s-ES" sz="1600" dirty="0">
                <a:ea typeface="+mn-lt"/>
                <a:cs typeface="+mn-lt"/>
              </a:rPr>
            </a:br>
            <a:endParaRPr lang="es-ES" sz="1600" dirty="0">
              <a:ea typeface="+mn-lt"/>
              <a:cs typeface="+mn-lt"/>
            </a:endParaRPr>
          </a:p>
          <a:p>
            <a:br>
              <a:rPr lang="en-US" sz="1600" dirty="0"/>
            </a:br>
            <a:endParaRPr lang="en-US" sz="16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8B053EA-7236-4DDC-A0AB-BCC7AA1842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5" b="21476"/>
          <a:stretch/>
        </p:blipFill>
        <p:spPr>
          <a:xfrm>
            <a:off x="5207448" y="1225946"/>
            <a:ext cx="3635962" cy="2934308"/>
          </a:xfrm>
          <a:prstGeom prst="rect">
            <a:avLst/>
          </a:prstGeom>
        </p:spPr>
      </p:pic>
      <p:pic>
        <p:nvPicPr>
          <p:cNvPr id="11" name="Imagen 6">
            <a:extLst>
              <a:ext uri="{FF2B5EF4-FFF2-40B4-BE49-F238E27FC236}">
                <a16:creationId xmlns:a16="http://schemas.microsoft.com/office/drawing/2014/main" id="{A6333B7E-0B59-44B7-B41E-DA24BAF23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502" y="0"/>
            <a:ext cx="27432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3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3350AD9-8790-4792-B5F3-A88C261892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1228452"/>
              </p:ext>
            </p:extLst>
          </p:nvPr>
        </p:nvGraphicFramePr>
        <p:xfrm>
          <a:off x="815162" y="1042416"/>
          <a:ext cx="7513675" cy="324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6">
            <a:extLst>
              <a:ext uri="{FF2B5EF4-FFF2-40B4-BE49-F238E27FC236}">
                <a16:creationId xmlns:a16="http://schemas.microsoft.com/office/drawing/2014/main" id="{A84BDA18-82EE-4D5C-8F52-8C2681E9DF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0"/>
            <a:ext cx="27432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6"/>
          <p:cNvSpPr txBox="1">
            <a:spLocks/>
          </p:cNvSpPr>
          <p:nvPr/>
        </p:nvSpPr>
        <p:spPr>
          <a:xfrm>
            <a:off x="498072" y="983246"/>
            <a:ext cx="6712353" cy="642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spc="-100" baseline="0">
                <a:solidFill>
                  <a:srgbClr val="707271"/>
                </a:solidFill>
                <a:latin typeface="Tw Cen MT Condensed" panose="020B0606020104020203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s-ES" sz="3200" b="1" err="1">
                <a:latin typeface="Tw Cen MT"/>
              </a:rPr>
              <a:t>Lortutako</a:t>
            </a:r>
            <a:r>
              <a:rPr lang="es-ES" sz="3200" b="1">
                <a:latin typeface="Tw Cen MT"/>
              </a:rPr>
              <a:t> </a:t>
            </a:r>
            <a:r>
              <a:rPr lang="es-ES" sz="3200" b="1" err="1">
                <a:latin typeface="Tw Cen MT"/>
              </a:rPr>
              <a:t>emaitzak</a:t>
            </a:r>
            <a:r>
              <a:rPr lang="es-ES" sz="3200" b="1">
                <a:latin typeface="Tw Cen MT"/>
              </a:rPr>
              <a:t> eta </a:t>
            </a:r>
            <a:r>
              <a:rPr lang="es-ES" sz="3200" b="1" err="1">
                <a:latin typeface="Tw Cen MT"/>
              </a:rPr>
              <a:t>ikuspegia</a:t>
            </a:r>
            <a:endParaRPr lang="es-ES" sz="4800" b="1"/>
          </a:p>
        </p:txBody>
      </p:sp>
      <p:pic>
        <p:nvPicPr>
          <p:cNvPr id="2050" name="Picture 2" descr="G:\itsaso\STEAM 2022\logo ste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086" y="4266777"/>
            <a:ext cx="775183" cy="5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2FD51311-B9B1-4F96-933A-91D5F7DE5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73" y="4410788"/>
            <a:ext cx="1080022" cy="442887"/>
          </a:xfrm>
          <a:prstGeom prst="rect">
            <a:avLst/>
          </a:prstGeom>
        </p:spPr>
      </p:pic>
      <p:pic>
        <p:nvPicPr>
          <p:cNvPr id="14" name="Imagen 1">
            <a:extLst>
              <a:ext uri="{FF2B5EF4-FFF2-40B4-BE49-F238E27FC236}">
                <a16:creationId xmlns:a16="http://schemas.microsoft.com/office/drawing/2014/main" id="{3AEE80EC-6DFE-4673-BD38-E4EFD787DB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55" y="4385414"/>
            <a:ext cx="1019665" cy="44337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F8811A1-4E6B-C926-970A-F4E3C1782B17}"/>
              </a:ext>
            </a:extLst>
          </p:cNvPr>
          <p:cNvSpPr txBox="1"/>
          <p:nvPr/>
        </p:nvSpPr>
        <p:spPr>
          <a:xfrm>
            <a:off x="571500" y="1625698"/>
            <a:ext cx="8001000" cy="43858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 err="1">
                <a:ea typeface="+mn-lt"/>
                <a:cs typeface="+mn-lt"/>
              </a:rPr>
              <a:t>Proiektuan</a:t>
            </a:r>
            <a:r>
              <a:rPr lang="es-ES" dirty="0">
                <a:ea typeface="+mn-lt"/>
                <a:cs typeface="+mn-lt"/>
              </a:rPr>
              <a:t> LH6ko 3 </a:t>
            </a:r>
            <a:r>
              <a:rPr lang="es-ES" dirty="0" err="1">
                <a:ea typeface="+mn-lt"/>
                <a:cs typeface="+mn-lt"/>
              </a:rPr>
              <a:t>gela</a:t>
            </a:r>
            <a:r>
              <a:rPr lang="es-ES" dirty="0">
                <a:ea typeface="+mn-lt"/>
                <a:cs typeface="+mn-lt"/>
              </a:rPr>
              <a:t>, 80 </a:t>
            </a:r>
            <a:r>
              <a:rPr lang="es-ES" dirty="0" err="1">
                <a:ea typeface="+mn-lt"/>
                <a:cs typeface="+mn-lt"/>
              </a:rPr>
              <a:t>ikasle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gutxi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gora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behera</a:t>
            </a:r>
            <a:r>
              <a:rPr lang="es-ES" dirty="0">
                <a:ea typeface="+mn-lt"/>
                <a:cs typeface="+mn-lt"/>
              </a:rPr>
              <a:t> parte </a:t>
            </a:r>
            <a:r>
              <a:rPr lang="es-ES" dirty="0" err="1">
                <a:ea typeface="+mn-lt"/>
                <a:cs typeface="+mn-lt"/>
              </a:rPr>
              <a:t>hartzen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dute</a:t>
            </a:r>
            <a:r>
              <a:rPr lang="es-ES" dirty="0">
                <a:ea typeface="+mn-lt"/>
                <a:cs typeface="+mn-lt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>
                <a:ea typeface="+mn-lt"/>
                <a:cs typeface="+mn-lt"/>
              </a:rPr>
              <a:t>STEAM </a:t>
            </a:r>
            <a:r>
              <a:rPr lang="es-ES" dirty="0" err="1">
                <a:ea typeface="+mn-lt"/>
                <a:cs typeface="+mn-lt"/>
              </a:rPr>
              <a:t>eremu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desberdinetan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lan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egiten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duten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profesionalak</a:t>
            </a:r>
            <a:r>
              <a:rPr lang="es-ES" dirty="0">
                <a:ea typeface="+mn-lt"/>
                <a:cs typeface="+mn-lt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 err="1">
                <a:ea typeface="+mn-lt"/>
                <a:cs typeface="+mn-lt"/>
              </a:rPr>
              <a:t>Proiektua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amaitzean</a:t>
            </a:r>
            <a:r>
              <a:rPr lang="es-ES" dirty="0">
                <a:ea typeface="+mn-lt"/>
                <a:cs typeface="+mn-lt"/>
              </a:rPr>
              <a:t>, </a:t>
            </a:r>
            <a:r>
              <a:rPr lang="es-ES" dirty="0" err="1">
                <a:ea typeface="+mn-lt"/>
                <a:cs typeface="+mn-lt"/>
              </a:rPr>
              <a:t>inkesta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bat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egiten</a:t>
            </a:r>
            <a:r>
              <a:rPr lang="es-ES" dirty="0">
                <a:ea typeface="+mn-lt"/>
                <a:cs typeface="+mn-lt"/>
              </a:rPr>
              <a:t> da parte-</a:t>
            </a:r>
            <a:r>
              <a:rPr lang="es-ES" dirty="0" err="1">
                <a:ea typeface="+mn-lt"/>
                <a:cs typeface="+mn-lt"/>
              </a:rPr>
              <a:t>hartzaile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guztien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artean</a:t>
            </a:r>
            <a:r>
              <a:rPr lang="es-ES" dirty="0">
                <a:ea typeface="+mn-lt"/>
                <a:cs typeface="+mn-lt"/>
              </a:rPr>
              <a:t>, </a:t>
            </a:r>
            <a:r>
              <a:rPr lang="es-ES" dirty="0" err="1">
                <a:ea typeface="+mn-lt"/>
                <a:cs typeface="+mn-lt"/>
              </a:rPr>
              <a:t>haien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gogobetetze-maila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neurtzeko</a:t>
            </a:r>
            <a:r>
              <a:rPr lang="es-ES" dirty="0">
                <a:ea typeface="+mn-lt"/>
                <a:cs typeface="+mn-lt"/>
              </a:rPr>
              <a:t>.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Emaitzak</a:t>
            </a:r>
            <a:r>
              <a:rPr lang="es-ES" dirty="0">
                <a:ea typeface="+mn-lt"/>
                <a:cs typeface="+mn-lt"/>
              </a:rPr>
              <a:t> oso </a:t>
            </a:r>
            <a:r>
              <a:rPr lang="es-ES" dirty="0" err="1">
                <a:ea typeface="+mn-lt"/>
                <a:cs typeface="+mn-lt"/>
              </a:rPr>
              <a:t>onak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dira</a:t>
            </a:r>
            <a:r>
              <a:rPr lang="es-ES" dirty="0">
                <a:ea typeface="+mn-lt"/>
                <a:cs typeface="+mn-lt"/>
              </a:rPr>
              <a:t>; </a:t>
            </a:r>
            <a:r>
              <a:rPr lang="es-ES" dirty="0" err="1">
                <a:ea typeface="+mn-lt"/>
                <a:cs typeface="+mn-lt"/>
              </a:rPr>
              <a:t>ikasleek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adierazten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dute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proiektuak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erakarri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egin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dituela</a:t>
            </a:r>
            <a:r>
              <a:rPr lang="es-ES" dirty="0">
                <a:ea typeface="+mn-lt"/>
                <a:cs typeface="+mn-lt"/>
              </a:rPr>
              <a:t>, eta </a:t>
            </a:r>
            <a:r>
              <a:rPr lang="es-ES" dirty="0" err="1">
                <a:ea typeface="+mn-lt"/>
                <a:cs typeface="+mn-lt"/>
              </a:rPr>
              <a:t>helduek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gogobetetasun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handia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erakusten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dute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ikasleen</a:t>
            </a:r>
            <a:r>
              <a:rPr lang="es-ES" dirty="0">
                <a:ea typeface="+mn-lt"/>
                <a:cs typeface="+mn-lt"/>
              </a:rPr>
              <a:t> </a:t>
            </a:r>
            <a:r>
              <a:rPr lang="es-ES" dirty="0" err="1">
                <a:ea typeface="+mn-lt"/>
                <a:cs typeface="+mn-lt"/>
              </a:rPr>
              <a:t>lanarekin</a:t>
            </a:r>
            <a:r>
              <a:rPr lang="es-ES" dirty="0">
                <a:ea typeface="+mn-lt"/>
                <a:cs typeface="+mn-lt"/>
              </a:rPr>
              <a:t> eta </a:t>
            </a:r>
            <a:r>
              <a:rPr lang="es-ES" dirty="0" err="1">
                <a:ea typeface="+mn-lt"/>
                <a:cs typeface="+mn-lt"/>
              </a:rPr>
              <a:t>inplikazioarekin</a:t>
            </a:r>
            <a:r>
              <a:rPr lang="es-ES" dirty="0">
                <a:ea typeface="+mn-lt"/>
                <a:cs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br>
              <a:rPr lang="es-ES" dirty="0">
                <a:ea typeface="+mn-lt"/>
                <a:cs typeface="+mn-lt"/>
              </a:rPr>
            </a:br>
            <a:endParaRPr lang="es-ES" dirty="0">
              <a:ea typeface="+mn-lt"/>
              <a:cs typeface="+mn-lt"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DDFDA4F7-CF0F-49A0-9EB0-F91FF6BE3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0"/>
            <a:ext cx="27432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84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id="{9DFE9FCC-0DB7-4FE2-985F-49729B335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43200" cy="10424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A062DC-C9EB-4879-AFFD-6BB90458F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4" b="32110"/>
          <a:stretch/>
        </p:blipFill>
        <p:spPr>
          <a:xfrm>
            <a:off x="1861068" y="1216104"/>
            <a:ext cx="5421864" cy="271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54857"/>
      </p:ext>
    </p:extLst>
  </p:cSld>
  <p:clrMapOvr>
    <a:masterClrMapping/>
  </p:clrMapOvr>
</p:sld>
</file>

<file path=ppt/theme/theme1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5c382667-4f9f-421e-8151-fb62fdb30a4a" xsi:nil="true"/>
    <lcf76f155ced4ddcb4097134ff3c332f xmlns="5c382667-4f9f-421e-8151-fb62fdb30a4a">
      <Terms xmlns="http://schemas.microsoft.com/office/infopath/2007/PartnerControls"/>
    </lcf76f155ced4ddcb4097134ff3c332f>
    <TaxCatchAll xmlns="e15ad3c7-4607-4ca7-ac0a-c80afff4245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07AC7A3269A034EAA573F16DAF924E1" ma:contentTypeVersion="16" ma:contentTypeDescription="Crear nuevo documento." ma:contentTypeScope="" ma:versionID="0b0a8ad4a78e82c76d27dcc8b7319737">
  <xsd:schema xmlns:xsd="http://www.w3.org/2001/XMLSchema" xmlns:xs="http://www.w3.org/2001/XMLSchema" xmlns:p="http://schemas.microsoft.com/office/2006/metadata/properties" xmlns:ns2="5c382667-4f9f-421e-8151-fb62fdb30a4a" xmlns:ns3="e15ad3c7-4607-4ca7-ac0a-c80afff42452" targetNamespace="http://schemas.microsoft.com/office/2006/metadata/properties" ma:root="true" ma:fieldsID="a157b38a48c95656c5bc136cee4dac8f" ns2:_="" ns3:_="">
    <xsd:import namespace="5c382667-4f9f-421e-8151-fb62fdb30a4a"/>
    <xsd:import namespace="e15ad3c7-4607-4ca7-ac0a-c80afff424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82667-4f9f-421e-8151-fb62fdb30a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9eec3320-2719-4ba1-a32f-b522ea6e40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5ad3c7-4607-4ca7-ac0a-c80afff4245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4b7354e-cef3-44ba-b906-d1d2ba899e68}" ma:internalName="TaxCatchAll" ma:showField="CatchAllData" ma:web="e15ad3c7-4607-4ca7-ac0a-c80afff424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62434A-574E-4816-85AF-5EE757FE8B63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d10d13ed-c589-48db-b749-0b3917090a7e"/>
    <ds:schemaRef ds:uri="f1bc28e4-8b48-434c-8f9a-4dddd7c04bef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928C4E1-BEA7-41DA-AA0C-271D5AEAC2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FF648C-9ABD-4BFC-B084-944D9AD33C9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409</Words>
  <Application>Microsoft Office PowerPoint</Application>
  <PresentationFormat>Presentación en pantalla (16:9)</PresentationFormat>
  <Paragraphs>56</Paragraphs>
  <Slides>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8</vt:i4>
      </vt:variant>
    </vt:vector>
  </HeadingPairs>
  <TitlesOfParts>
    <vt:vector size="18" baseType="lpstr">
      <vt:lpstr>Arial</vt:lpstr>
      <vt:lpstr>Calibri</vt:lpstr>
      <vt:lpstr>Tw Cen MT</vt:lpstr>
      <vt:lpstr>Tw Cen MT Condensed</vt:lpstr>
      <vt:lpstr>Wingdings</vt:lpstr>
      <vt:lpstr>Calibri Light</vt:lpstr>
      <vt:lpstr>Tw Cen MT</vt:lpstr>
      <vt:lpstr>4_Diseño personalizado</vt:lpstr>
      <vt:lpstr>Diseño personalizado</vt:lpstr>
      <vt:lpstr>7_Diseño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DT3</dc:creator>
  <cp:lastModifiedBy>Sainz Bilbao, Itxaso</cp:lastModifiedBy>
  <cp:revision>103</cp:revision>
  <cp:lastPrinted>2019-10-30T12:11:48Z</cp:lastPrinted>
  <dcterms:created xsi:type="dcterms:W3CDTF">2018-04-09T09:34:12Z</dcterms:created>
  <dcterms:modified xsi:type="dcterms:W3CDTF">2022-11-28T21:06:33Z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0x01010023C3257CB99C274B8C104C4EB5C32238</vt:lpwstr>
  </property>
  <property fmtid="{D5CDD505-2E9C-101B-9397-08002B2CF9AE}" pid="3" name="AuthorIds_UIVersion_1536">
    <vt:lpwstr>12</vt:lpwstr>
  </property>
  <property fmtid="{D5CDD505-2E9C-101B-9397-08002B2CF9AE}" pid="4" name="AuthorIds_UIVersion_3072">
    <vt:lpwstr>22</vt:lpwstr>
  </property>
  <property fmtid="{D5CDD505-2E9C-101B-9397-08002B2CF9AE}" pid="5" name="Order">
    <vt:r8>7548600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TriggerFlowInfo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MediaServiceImageTags">
    <vt:lpwstr/>
  </property>
</Properties>
</file>