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Candara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k7j1Smlnaw4Xl31+/73fcNP64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ndara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Candara-italic.fntdata"/><Relationship Id="rId27" Type="http://schemas.openxmlformats.org/officeDocument/2006/relationships/font" Target="fonts/Candar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ndar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6e1cabe58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36e1cabe58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6e1cabe58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36e1cabe5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7296cd5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37296cd5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7296cd51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337296cd51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image" Target="../media/image6.jp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8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jpg"/><Relationship Id="rId10" Type="http://schemas.openxmlformats.org/officeDocument/2006/relationships/image" Target="../media/image19.pn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27.jp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17.jpg"/><Relationship Id="rId7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9" Type="http://schemas.openxmlformats.org/officeDocument/2006/relationships/image" Target="../media/image52.png"/><Relationship Id="rId5" Type="http://schemas.openxmlformats.org/officeDocument/2006/relationships/hyperlink" Target="https://www.artsteps.com/" TargetMode="External"/><Relationship Id="rId6" Type="http://schemas.openxmlformats.org/officeDocument/2006/relationships/image" Target="../media/image53.png"/><Relationship Id="rId7" Type="http://schemas.openxmlformats.org/officeDocument/2006/relationships/image" Target="../media/image55.png"/><Relationship Id="rId8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54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5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hyperlink" Target="https://galaxia.steam.eus/" TargetMode="External"/><Relationship Id="rId6" Type="http://schemas.openxmlformats.org/officeDocument/2006/relationships/image" Target="../media/image56.png"/><Relationship Id="rId7" Type="http://schemas.openxmlformats.org/officeDocument/2006/relationships/image" Target="../media/image60.png"/><Relationship Id="rId8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63.png"/><Relationship Id="rId6" Type="http://schemas.openxmlformats.org/officeDocument/2006/relationships/image" Target="../media/image62.png"/><Relationship Id="rId7" Type="http://schemas.openxmlformats.org/officeDocument/2006/relationships/image" Target="../media/image6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42.png"/><Relationship Id="rId6" Type="http://schemas.openxmlformats.org/officeDocument/2006/relationships/image" Target="../media/image70.png"/><Relationship Id="rId7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54.png"/><Relationship Id="rId6" Type="http://schemas.openxmlformats.org/officeDocument/2006/relationships/image" Target="../media/image25.png"/><Relationship Id="rId7" Type="http://schemas.openxmlformats.org/officeDocument/2006/relationships/image" Target="../media/image69.png"/><Relationship Id="rId8" Type="http://schemas.openxmlformats.org/officeDocument/2006/relationships/image" Target="../media/image7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jpg"/><Relationship Id="rId10" Type="http://schemas.openxmlformats.org/officeDocument/2006/relationships/image" Target="../media/image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27.jp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17.jpg"/><Relationship Id="rId6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36.png"/><Relationship Id="rId8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5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9" Type="http://schemas.openxmlformats.org/officeDocument/2006/relationships/image" Target="../media/image42.png"/><Relationship Id="rId5" Type="http://schemas.openxmlformats.org/officeDocument/2006/relationships/hyperlink" Target="http://bit.ly/47qGkes" TargetMode="External"/><Relationship Id="rId6" Type="http://schemas.openxmlformats.org/officeDocument/2006/relationships/hyperlink" Target="https://bit.ly/3SgrQJT" TargetMode="External"/><Relationship Id="rId7" Type="http://schemas.openxmlformats.org/officeDocument/2006/relationships/hyperlink" Target="https://bit.ly/3tQbPRo" TargetMode="External"/><Relationship Id="rId8" Type="http://schemas.openxmlformats.org/officeDocument/2006/relationships/hyperlink" Target="https://bit.ly/3MB4Hh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7.png"/><Relationship Id="rId5" Type="http://schemas.openxmlformats.org/officeDocument/2006/relationships/image" Target="../media/image31.png"/><Relationship Id="rId6" Type="http://schemas.openxmlformats.org/officeDocument/2006/relationships/image" Target="../media/image17.jpg"/><Relationship Id="rId7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9.jpg"/><Relationship Id="rId5" Type="http://schemas.openxmlformats.org/officeDocument/2006/relationships/image" Target="../media/image37.jpg"/><Relationship Id="rId6" Type="http://schemas.openxmlformats.org/officeDocument/2006/relationships/image" Target="../media/image40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9" Type="http://schemas.openxmlformats.org/officeDocument/2006/relationships/image" Target="../media/image35.png"/><Relationship Id="rId5" Type="http://schemas.openxmlformats.org/officeDocument/2006/relationships/hyperlink" Target="https://www.canva.com/free/" TargetMode="External"/><Relationship Id="rId6" Type="http://schemas.openxmlformats.org/officeDocument/2006/relationships/hyperlink" Target="https://www.mural.co/use-case/mind-map?gad_source=1&amp;gclid=Cj0KCQjwltKxBhDMARIsAG8KnqU-Y21JBp0WUb2OYacnZh8bg11Gh03hjNzKM-r9SfWxGKLCb8r9ATMaAtDMEALw_wcB#templates?utm_medium=paid-search&amp;utm_source=adwords&amp;utm_campaign=20120449568&amp;utm_campaign_id=20120449568&amp;utm_term=mindmap" TargetMode="External"/><Relationship Id="rId7" Type="http://schemas.openxmlformats.org/officeDocument/2006/relationships/hyperlink" Target="http://bubbl.us" TargetMode="External"/><Relationship Id="rId8" Type="http://schemas.openxmlformats.org/officeDocument/2006/relationships/hyperlink" Target="https://miro.com/es/login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67950" y="1488425"/>
            <a:ext cx="2881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Explorando Mi Mundo: 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 Viaje Personal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4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32525" r="30992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46000" y="754925"/>
            <a:ext cx="5394683" cy="30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0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Mi Mapa Personal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305475" y="2938050"/>
            <a:ext cx="4644900" cy="1656600"/>
          </a:xfrm>
          <a:prstGeom prst="wedgeRoundRectCallout">
            <a:avLst>
              <a:gd fmla="val 39620" name="adj1"/>
              <a:gd fmla="val -80834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4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0"/>
          <p:cNvSpPr txBox="1"/>
          <p:nvPr/>
        </p:nvSpPr>
        <p:spPr>
          <a:xfrm>
            <a:off x="482925" y="2973200"/>
            <a:ext cx="46449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Recuerda pensar si tus intereses y habilidades están relacionados con posibles carreras en áreas como la ciencia, tecnología, ingeniería o matemáticas (STEM). Por ejemplo, si te gusta programar, la robótica, los videojuegos o crear contenido digital, asegúrate de incluirlo en tu mapa personal.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43238" y="1452675"/>
            <a:ext cx="1391669" cy="16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4" name="Google Shape;324;p10"/>
          <p:cNvPicPr preferRelativeResize="0"/>
          <p:nvPr/>
        </p:nvPicPr>
        <p:blipFill rotWithShape="1">
          <a:blip r:embed="rId6">
            <a:alphaModFix/>
          </a:blip>
          <a:srcRect b="0" l="32525" r="30992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91625" y="3039625"/>
            <a:ext cx="1331875" cy="1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1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Mi Mapa Personal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1347075" y="2176750"/>
            <a:ext cx="5019000" cy="2176800"/>
          </a:xfrm>
          <a:prstGeom prst="wedgeRoundRectCallout">
            <a:avLst>
              <a:gd fmla="val -53803" name="adj1"/>
              <a:gd fmla="val 68024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1424900" y="2251025"/>
            <a:ext cx="48741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Una vez que hayas terminado tu Mapa Personal, te animamos a subirlo a</a:t>
            </a: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 Steps</a:t>
            </a: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Esto te permitirá compartir tu obra con el resto de la clase y ver las creaciones de tus compañeras y compañeros. Puedes subir una imagen de tu mapa y agregar una descripción breve de lo que representa. Esto no solo te ayudará a recibir comentarios constructivos sino también a inspirarte con el trabajo de las y los demás.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6" name="Google Shape;33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5" y="2509275"/>
            <a:ext cx="491260" cy="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4901100" y="-683700"/>
            <a:ext cx="577750" cy="19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75" y="3552775"/>
            <a:ext cx="1398713" cy="17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90608" y="715021"/>
            <a:ext cx="1398725" cy="13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1" name="Google Shape;341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73400" y="2741277"/>
            <a:ext cx="1398726" cy="144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2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2"/>
          <p:cNvSpPr/>
          <p:nvPr/>
        </p:nvSpPr>
        <p:spPr>
          <a:xfrm>
            <a:off x="1563975" y="4447400"/>
            <a:ext cx="4999800" cy="483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1563975" y="3899750"/>
            <a:ext cx="4999800" cy="483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1563975" y="3296000"/>
            <a:ext cx="4999800" cy="483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2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Reflexión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1563975" y="29007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144400" y="1908050"/>
            <a:ext cx="5416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Reflexiona sobre lo que has aprendido de ti mismo/a durante la actividad sobre cómo piensas usar estos descubrimientos en tus decisiones vocacionales. Piensa en lo siguiente: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12"/>
          <p:cNvSpPr txBox="1"/>
          <p:nvPr/>
        </p:nvSpPr>
        <p:spPr>
          <a:xfrm>
            <a:off x="1748525" y="2900750"/>
            <a:ext cx="4563900" cy="30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nuevas habilidades o intereses he identificado?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aplicaré estos conocimientos en mis decisiones futuras?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pasos daré para seguir explorando mis intereses?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¿Crees que podrás alcanzar tus sueños? Si no, ¿qué crees que te lo impedirá?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6" name="Google Shape;3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4353" y="72075"/>
            <a:ext cx="1341297" cy="13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0850" y="123799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6925" y="2967100"/>
            <a:ext cx="1258776" cy="122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175" y="3258970"/>
            <a:ext cx="1391349" cy="159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2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3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3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Explorando los planetas de las profesiones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9" name="Google Shape;369;p13"/>
          <p:cNvSpPr/>
          <p:nvPr/>
        </p:nvSpPr>
        <p:spPr>
          <a:xfrm>
            <a:off x="260200" y="2525350"/>
            <a:ext cx="4999800" cy="1626600"/>
          </a:xfrm>
          <a:prstGeom prst="wedgeRoundRectCallout">
            <a:avLst>
              <a:gd fmla="val 54627" name="adj1"/>
              <a:gd fmla="val -108008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437650" y="2599625"/>
            <a:ext cx="46449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Ahora toca el momento de navegar, entra en la página web de GALAXIA y explora los </a:t>
            </a:r>
            <a:r>
              <a:rPr b="1" i="0" lang="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PLANETAS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 Verás que cada planeta está vinculado a una carrera profesional en áreas STEM. Aquí encontrarás información sobre profesiones que pueden interesarte.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" name="Google Shape;37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8000" y="4594500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5550" y="3037725"/>
            <a:ext cx="1200175" cy="12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5340162" y="1215676"/>
            <a:ext cx="1202674" cy="162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3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4"/>
          <p:cNvPicPr preferRelativeResize="0"/>
          <p:nvPr/>
        </p:nvPicPr>
        <p:blipFill rotWithShape="1">
          <a:blip r:embed="rId3">
            <a:alphaModFix/>
          </a:blip>
          <a:srcRect b="0" l="32525" r="30992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4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Explorando los planetas de las profesiones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1603350" y="1915775"/>
            <a:ext cx="4644900" cy="1323900"/>
          </a:xfrm>
          <a:prstGeom prst="wedgeRoundRectCallout">
            <a:avLst>
              <a:gd fmla="val -63809" name="adj1"/>
              <a:gd fmla="val 56165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Después de explorar los planetas, participarás en un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diálogo grupal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compartir las profesiones que más te han llamado la atención y cómo se relacionan con tus habilidades. Esto te permitirá conocer otras carreras y ampliar tu visión del mundo laboral.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7575" y="77600"/>
            <a:ext cx="2752275" cy="9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900" y="3413426"/>
            <a:ext cx="1202674" cy="162648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4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2034950" y="3561925"/>
            <a:ext cx="4644900" cy="1045500"/>
          </a:xfrm>
          <a:prstGeom prst="wedgeRoundRectCallout">
            <a:avLst>
              <a:gd fmla="val -66024" name="adj1"/>
              <a:gd fmla="val -24811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 ayuda del responsable de la actividad, navega por los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PLANETAS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que mejor se ajusten a tu mapa personal, basado en tus intereses y habilidades.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8502" y="2858450"/>
            <a:ext cx="1414032" cy="13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5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5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 Explorando los planetas de las profesiones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260200" y="2254250"/>
            <a:ext cx="4999800" cy="1259400"/>
          </a:xfrm>
          <a:prstGeom prst="wedgeRoundRectCallout">
            <a:avLst>
              <a:gd fmla="val 53850" name="adj1"/>
              <a:gd fmla="val 85678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437638" y="2328525"/>
            <a:ext cx="46449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 finalizar,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escribe una breve reflexión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sobre lo que has aprendido durante la actividad. Si no terminas en clase, podrás continuar en casa y hablar sobre tus descubrimientos con tu familia o tutores.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9" name="Google Shape;39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032961" y="507493"/>
            <a:ext cx="1772728" cy="9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355851" y="3513650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5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02" name="Google Shape;40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5325" y="3065400"/>
            <a:ext cx="1187300" cy="119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6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9" name="Google Shape;409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576888" y="17236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ver los videos y completar el cuestionario.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>
            <a:off x="1033938" y="2712700"/>
            <a:ext cx="4644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Utiliza un espacio tranquilo donde puedas concentrarte y ser creativo/a.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288825" y="3635300"/>
            <a:ext cx="5091600" cy="7869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466276" y="3709575"/>
            <a:ext cx="5043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 tienes preguntas o necesitas ayuda, no dudes en consultar al guía del programa o a una persona de confianza.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7" name="Google Shape;4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336e1cabe58_1_51"/>
          <p:cNvPicPr preferRelativeResize="0"/>
          <p:nvPr/>
        </p:nvPicPr>
        <p:blipFill rotWithShape="1">
          <a:blip r:embed="rId3">
            <a:alphaModFix/>
          </a:blip>
          <a:srcRect b="14025" l="70840" r="0" t="13738"/>
          <a:stretch/>
        </p:blipFill>
        <p:spPr>
          <a:xfrm>
            <a:off x="6472950" y="1"/>
            <a:ext cx="2659702" cy="439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6" name="Google Shape;426;g336e1cabe58_1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336e1cabe58_1_51"/>
          <p:cNvSpPr txBox="1"/>
          <p:nvPr/>
        </p:nvSpPr>
        <p:spPr>
          <a:xfrm>
            <a:off x="267950" y="1488425"/>
            <a:ext cx="28815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Explorando Mi Mundo: 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 Viaje Personal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28" name="Google Shape;428;g336e1cabe58_1_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9" name="Google Shape;429;g336e1cabe58_1_51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g336e1cabe58_1_51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g336e1cabe58_1_51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g336e1cabe58_1_51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3" name="Google Shape;433;g336e1cabe58_1_51"/>
          <p:cNvPicPr preferRelativeResize="0"/>
          <p:nvPr/>
        </p:nvPicPr>
        <p:blipFill rotWithShape="1">
          <a:blip r:embed="rId6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336e1cabe58_1_51"/>
          <p:cNvPicPr preferRelativeResize="0"/>
          <p:nvPr/>
        </p:nvPicPr>
        <p:blipFill rotWithShape="1">
          <a:blip r:embed="rId7">
            <a:alphaModFix/>
          </a:blip>
          <a:srcRect b="19444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336e1cabe58_1_51"/>
          <p:cNvPicPr preferRelativeResize="0"/>
          <p:nvPr/>
        </p:nvPicPr>
        <p:blipFill rotWithShape="1">
          <a:blip r:embed="rId8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g336e1cabe58_1_51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7" name="Google Shape;437;g336e1cabe58_1_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36e1cabe58_1_5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336e1cabe58_1_51"/>
          <p:cNvSpPr txBox="1"/>
          <p:nvPr/>
        </p:nvSpPr>
        <p:spPr>
          <a:xfrm>
            <a:off x="4742050" y="4397825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Organizaciones colaboradoras: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0" name="Google Shape;440;g336e1cabe58_1_5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46000" y="754925"/>
            <a:ext cx="5394683" cy="30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336e1cabe58_1_5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530500" y="1292575"/>
            <a:ext cx="78240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Participa en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"Expo-Yo"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una exposición única en colaboración con un museo local, donde tendrás la oportunidad de explorar tu identidad a través de "Mapas Personales". Esta actividad te ayudará a reflexionar sobre tus intereses y habilidades y cómo estos pueden influir en tus futuras decisiones profesionales.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¡Usa el arte para descubrir más sobre ti y guiar tus elecciones de carrera!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5">
            <a:alphaModFix/>
          </a:blip>
          <a:srcRect b="38100" l="0" r="0" t="32298"/>
          <a:stretch/>
        </p:blipFill>
        <p:spPr>
          <a:xfrm>
            <a:off x="0" y="2940500"/>
            <a:ext cx="9144003" cy="18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9952" y="2573925"/>
            <a:ext cx="4604099" cy="25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6e1cabe58_1_71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1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Invitación del museo</a:t>
            </a:r>
            <a:r>
              <a:rPr b="0" i="0" lang="es" sz="24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g336e1cabe58_1_7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g336e1cabe58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36e1cabe58_1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36e1cabe58_1_71"/>
          <p:cNvPicPr preferRelativeResize="0"/>
          <p:nvPr/>
        </p:nvPicPr>
        <p:blipFill rotWithShape="1">
          <a:blip r:embed="rId5">
            <a:alphaModFix/>
          </a:blip>
          <a:srcRect b="0" l="1370" r="0" t="0"/>
          <a:stretch/>
        </p:blipFill>
        <p:spPr>
          <a:xfrm>
            <a:off x="4161899" y="210200"/>
            <a:ext cx="4736224" cy="4665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36e1cabe58_1_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300" y="3413793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36e1cabe58_1_71"/>
          <p:cNvSpPr/>
          <p:nvPr/>
        </p:nvSpPr>
        <p:spPr>
          <a:xfrm>
            <a:off x="354300" y="1788123"/>
            <a:ext cx="3631200" cy="1396200"/>
          </a:xfrm>
          <a:prstGeom prst="wedgeRoundRectCallout">
            <a:avLst>
              <a:gd fmla="val 3077" name="adj1"/>
              <a:gd fmla="val 74377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336e1cabe58_1_71"/>
          <p:cNvSpPr txBox="1"/>
          <p:nvPr/>
        </p:nvSpPr>
        <p:spPr>
          <a:xfrm>
            <a:off x="468300" y="1805800"/>
            <a:ext cx="34032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Ven y descubre las maravillosas obras de arte creadas por jóvenes talentos como tú. ¡No te pierdas esta oportunidad de inspirarte y conectar con el mundo del arte de una manera única!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42945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Introducción y Lanzamiento de la Misión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67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2715900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Cuestionario Interactivo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5" name="Google Shape;235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/>
          <p:nvPr/>
        </p:nvSpPr>
        <p:spPr>
          <a:xfrm>
            <a:off x="429450" y="366640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Creación de mi Mapa Personal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8" name="Google Shape;23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365299" cy="4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2800525" y="3666400"/>
            <a:ext cx="158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Reflexión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585238" y="368432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"/>
          <p:cNvSpPr txBox="1"/>
          <p:nvPr/>
        </p:nvSpPr>
        <p:spPr>
          <a:xfrm>
            <a:off x="4688438" y="366640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Explorando los planetas de las profesiones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4519188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5: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4" name="Google Shape;24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7"/>
          <p:cNvSpPr txBox="1"/>
          <p:nvPr/>
        </p:nvSpPr>
        <p:spPr>
          <a:xfrm>
            <a:off x="144400" y="14526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Introducción y Lanzamiento de la Misión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299500" y="2069550"/>
            <a:ext cx="4711500" cy="2289900"/>
          </a:xfrm>
          <a:prstGeom prst="wedgeRoundRectCallout">
            <a:avLst>
              <a:gd fmla="val 62987" name="adj1"/>
              <a:gd fmla="val 33080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522700" y="2211850"/>
            <a:ext cx="4178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Mira un video inspirador de TEDx o TED-Ed que te introducirá a la importancia del autoconocimiento en la elección vocacional. Descubre cómo tus pasiones personales pueden influir en tus decisiones futuras.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7"/>
          <p:cNvSpPr txBox="1"/>
          <p:nvPr/>
        </p:nvSpPr>
        <p:spPr>
          <a:xfrm>
            <a:off x="522700" y="3527300"/>
            <a:ext cx="40158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http://bit.ly/47qGkes</a:t>
            </a:r>
            <a:r>
              <a:rPr b="0" i="0" lang="es" sz="1500" u="none" cap="none" strike="noStrike">
                <a:solidFill>
                  <a:srgbClr val="FF1D25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https://bit.ly/3SgrQJT</a:t>
            </a:r>
            <a:endParaRPr b="0" i="0" sz="15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12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https://bit.ly/3tQbPRo</a:t>
            </a:r>
            <a:r>
              <a:rPr b="0" i="0" lang="es" sz="1200" u="none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</a:rPr>
              <a:t>; 		</a:t>
            </a:r>
            <a:r>
              <a:rPr b="0" i="0" lang="es" sz="1200" u="sng" cap="none" strike="noStrike">
                <a:solidFill>
                  <a:srgbClr val="FF1D25"/>
                </a:solidFill>
                <a:latin typeface="Candara"/>
                <a:ea typeface="Candara"/>
                <a:cs typeface="Candara"/>
                <a:sym typeface="Candar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https://bit.ly/3MB4HhF</a:t>
            </a:r>
            <a:endParaRPr b="0" i="0" sz="1200" u="none" cap="none" strike="noStrike">
              <a:solidFill>
                <a:srgbClr val="FF1D25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9" name="Google Shape;25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79100" y="199525"/>
            <a:ext cx="1821350" cy="9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60625" y="-228599"/>
            <a:ext cx="1043550" cy="10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5485694" y="3603250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09700" y="3400901"/>
            <a:ext cx="1124600" cy="7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Cuestionario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1382200" y="2145750"/>
            <a:ext cx="4813800" cy="14538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605400" y="2289725"/>
            <a:ext cx="4488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Completa un cuestionario para explorar tus intereses, habilidades y aspiraciones. Este cuestionario te ayudará a pensar profundamente sobre lo que realmente te motiva y te interesa.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650" y="0"/>
            <a:ext cx="2264751" cy="13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8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6">
            <a:alphaModFix/>
          </a:blip>
          <a:srcRect b="0" l="32525" r="30992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6725" y="2697025"/>
            <a:ext cx="1515100" cy="15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7296cd51d_0_8"/>
          <p:cNvSpPr txBox="1"/>
          <p:nvPr/>
        </p:nvSpPr>
        <p:spPr>
          <a:xfrm>
            <a:off x="177900" y="817525"/>
            <a:ext cx="74289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CUESTIONARIO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2" name="Google Shape;282;g337296cd51d_0_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337296cd51d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7296cd51d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075" y="1272400"/>
            <a:ext cx="2467857" cy="3719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85" name="Google Shape;285;g337296cd51d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1723" y="1272400"/>
            <a:ext cx="2315024" cy="3719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286" name="Google Shape;286;g337296cd51d_0_8"/>
          <p:cNvPicPr preferRelativeResize="0"/>
          <p:nvPr/>
        </p:nvPicPr>
        <p:blipFill rotWithShape="1">
          <a:blip r:embed="rId6">
            <a:alphaModFix/>
          </a:blip>
          <a:srcRect b="5924" l="0" r="0" t="0"/>
          <a:stretch/>
        </p:blipFill>
        <p:spPr>
          <a:xfrm>
            <a:off x="5852542" y="1272400"/>
            <a:ext cx="2460859" cy="37197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9"/>
          <p:cNvPicPr preferRelativeResize="0"/>
          <p:nvPr/>
        </p:nvPicPr>
        <p:blipFill rotWithShape="1">
          <a:blip r:embed="rId3">
            <a:alphaModFix/>
          </a:blip>
          <a:srcRect b="0" l="32522" r="30994" t="0"/>
          <a:stretch/>
        </p:blipFill>
        <p:spPr>
          <a:xfrm>
            <a:off x="6800450" y="0"/>
            <a:ext cx="2343552" cy="4288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 txBox="1"/>
          <p:nvPr/>
        </p:nvSpPr>
        <p:spPr>
          <a:xfrm>
            <a:off x="144400" y="14526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Creación de Mi Mapa Personal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305475" y="2145750"/>
            <a:ext cx="4720800" cy="2789100"/>
          </a:xfrm>
          <a:prstGeom prst="wedgeRoundRectCallout">
            <a:avLst>
              <a:gd fmla="val 59574" name="adj1"/>
              <a:gd fmla="val 5425" name="adj2"/>
              <a:gd fmla="val 0" name="adj3"/>
            </a:avLst>
          </a:prstGeom>
          <a:gradFill>
            <a:gsLst>
              <a:gs pos="0">
                <a:srgbClr val="F3A255">
                  <a:alpha val="33725"/>
                </a:srgbClr>
              </a:gs>
              <a:gs pos="49000">
                <a:srgbClr val="E6AED0">
                  <a:alpha val="33725"/>
                </a:srgbClr>
              </a:gs>
              <a:gs pos="100000">
                <a:srgbClr val="50C2E4">
                  <a:alpha val="2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482925" y="2220025"/>
            <a:ext cx="46449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Basado en tus respuestas del cuestionario, crea tu propio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Mapa Personal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Puedes utilizar hojas grandes de papel y materiales creativos físicos, o si prefieres trabajar de manera digital, herramientas en línea como </a:t>
            </a: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Canva</a:t>
            </a: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; </a:t>
            </a: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Mural</a:t>
            </a: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 ; </a:t>
            </a: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Bubbl.us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Miro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te permitirán diseñar mapas visuales impresionantes con facilidad. Experimenta con diferentes plantillas y elementos gráficos para expresar tus intereses, valores y sueños.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26263" y="240325"/>
            <a:ext cx="1333600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49750" y="2795750"/>
            <a:ext cx="1167250" cy="16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5254275" y="2778125"/>
            <a:ext cx="1419722" cy="16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7296cd51d_0_36"/>
          <p:cNvSpPr txBox="1"/>
          <p:nvPr/>
        </p:nvSpPr>
        <p:spPr>
          <a:xfrm>
            <a:off x="177900" y="817525"/>
            <a:ext cx="3634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Descubrimiento y Creación del Mapa Personal: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MAPA PERSONAL</a:t>
            </a:r>
            <a:endParaRPr b="0" i="0" sz="24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6" name="Google Shape;306;g337296cd51d_0_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337296cd51d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37296cd51d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800" y="3341368"/>
            <a:ext cx="1662065" cy="148321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37296cd51d_0_36"/>
          <p:cNvSpPr/>
          <p:nvPr/>
        </p:nvSpPr>
        <p:spPr>
          <a:xfrm>
            <a:off x="1402175" y="2076300"/>
            <a:ext cx="2570700" cy="678900"/>
          </a:xfrm>
          <a:prstGeom prst="wedgeRoundRectCallout">
            <a:avLst>
              <a:gd fmla="val -40430" name="adj1"/>
              <a:gd fmla="val 139392" name="adj2"/>
              <a:gd fmla="val 0" name="adj3"/>
            </a:avLst>
          </a:prstGeom>
          <a:gradFill>
            <a:gsLst>
              <a:gs pos="0">
                <a:srgbClr val="F3A255">
                  <a:alpha val="32549"/>
                </a:srgbClr>
              </a:gs>
              <a:gs pos="49000">
                <a:srgbClr val="E6AED0">
                  <a:alpha val="32549"/>
                </a:srgbClr>
              </a:gs>
              <a:gs pos="100000">
                <a:srgbClr val="50C2E4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g337296cd51d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8743" y="345850"/>
            <a:ext cx="4371206" cy="461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37296cd51d_0_36"/>
          <p:cNvSpPr txBox="1"/>
          <p:nvPr/>
        </p:nvSpPr>
        <p:spPr>
          <a:xfrm>
            <a:off x="1471450" y="2084625"/>
            <a:ext cx="2501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5405" marR="239840" rtl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Aquí tienes un ejemplo de mapa personal.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