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eCrBzwaauAWkOI0j+ZHcZszus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C5838C-3DBF-4642-AA0C-91F04FBEF966}">
  <a:tblStyle styleId="{0EC5838C-3DBF-4642-AA0C-91F04FBEF9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72f30e7ff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372f30e7ff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72f30e7ff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372f30e7ff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72f30e7ff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372f30e7ff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372f30e7ff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372f30e7ff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72f30e7ff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372f30e7ff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95aee16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d95aee16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6e1cabe58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36e1cabe5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72f30e7ff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372f30e7f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72f30e7ff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372f30e7f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2f30e7ff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372f30e7ff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9.jp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0.jp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22.pn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2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7.jpg"/><Relationship Id="rId5" Type="http://schemas.openxmlformats.org/officeDocument/2006/relationships/image" Target="../media/image41.jpg"/><Relationship Id="rId6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20.jpg"/><Relationship Id="rId7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43.png"/><Relationship Id="rId6" Type="http://schemas.openxmlformats.org/officeDocument/2006/relationships/image" Target="../media/image15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22.pn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2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0.jpg"/><Relationship Id="rId6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32.png"/><Relationship Id="rId6" Type="http://schemas.openxmlformats.org/officeDocument/2006/relationships/image" Target="../media/image37.png"/><Relationship Id="rId7" Type="http://schemas.openxmlformats.org/officeDocument/2006/relationships/image" Target="../media/image25.png"/><Relationship Id="rId8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hyperlink" Target="https://youtu.be/8vajPdZhXE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40.jpg"/><Relationship Id="rId6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488425"/>
            <a:ext cx="2881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Reflejos de Mi Mundo: Descubriendo Cómo Me Ven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3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17099" l="66706" r="0" t="0"/>
          <a:stretch/>
        </p:blipFill>
        <p:spPr>
          <a:xfrm>
            <a:off x="67314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07124" y="739625"/>
            <a:ext cx="5352553" cy="30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 txBox="1"/>
          <p:nvPr/>
        </p:nvSpPr>
        <p:spPr>
          <a:xfrm>
            <a:off x="144400" y="1224075"/>
            <a:ext cx="642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guiones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(20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3" name="Google Shape;313;p9"/>
          <p:cNvSpPr txBox="1"/>
          <p:nvPr/>
        </p:nvSpPr>
        <p:spPr>
          <a:xfrm>
            <a:off x="490075" y="1947875"/>
            <a:ext cx="83175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Elige una percepción clave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de las encuestas, una que te haya sorprendido o que coincida con cómo te ves.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 grupo o de forma individual,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 una historia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que explore esas percepciones.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Organiza la historia en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tres partes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presenta los personajes y sus percepciones, muestra el conflicto o acuerdo entre autoimagen y percepciones externas, y reflexiona sobre cómo influyen en tu visión personal.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Concéntrate en una escena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que muestre la diferencia o el acuerdo entre las percepciones y la autoimagen.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 no tienes tiempo para diálogos, escribe un resumen con las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ideas principales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y cómo interactúan los personajes.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participar con tu percepción y que la historia mantenga un equilibrio entre lo que piensan los demás y cómo te ves tú mismo/a.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 guiones: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5" name="Google Shape;3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610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8800" y="797624"/>
            <a:ext cx="1496449" cy="9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72f30e7ff_1_7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3372f30e7ff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372f30e7ff_1_71"/>
          <p:cNvSpPr txBox="1"/>
          <p:nvPr/>
        </p:nvSpPr>
        <p:spPr>
          <a:xfrm>
            <a:off x="177900" y="817525"/>
            <a:ext cx="21411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 guiones: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MODELO DE GUIÓN</a:t>
            </a:r>
            <a:endParaRPr b="0" i="0" sz="20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4" name="Google Shape;324;g3372f30e7ff_1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7250" y="349976"/>
            <a:ext cx="2864549" cy="40768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25" name="Google Shape;325;g3372f30e7ff_1_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3400" y="375625"/>
            <a:ext cx="2864549" cy="40768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26" name="Google Shape;326;g3372f30e7ff_1_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6363" y="3866136"/>
            <a:ext cx="998830" cy="9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72f30e7ff_1_8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3372f30e7ff_1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372f30e7ff_1_82"/>
          <p:cNvSpPr txBox="1"/>
          <p:nvPr/>
        </p:nvSpPr>
        <p:spPr>
          <a:xfrm>
            <a:off x="177900" y="817525"/>
            <a:ext cx="21411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 guiones: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MODELO DE GUIÓN</a:t>
            </a:r>
            <a:endParaRPr b="0" i="0" sz="20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4" name="Google Shape;334;g3372f30e7ff_1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762" y="106099"/>
            <a:ext cx="1542712" cy="137668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372f30e7ff_1_82"/>
          <p:cNvSpPr/>
          <p:nvPr/>
        </p:nvSpPr>
        <p:spPr>
          <a:xfrm>
            <a:off x="4697500" y="487100"/>
            <a:ext cx="3627900" cy="755100"/>
          </a:xfrm>
          <a:prstGeom prst="wedgeRoundRectCallout">
            <a:avLst>
              <a:gd fmla="val -58064" name="adj1"/>
              <a:gd fmla="val -47613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g3372f30e7ff_1_82"/>
          <p:cNvSpPr txBox="1"/>
          <p:nvPr/>
        </p:nvSpPr>
        <p:spPr>
          <a:xfrm>
            <a:off x="4787450" y="566375"/>
            <a:ext cx="45081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Modelo de Guión para Historia Corta: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"El Espejo de Marta".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g3372f30e7ff_1_82"/>
          <p:cNvSpPr txBox="1"/>
          <p:nvPr/>
        </p:nvSpPr>
        <p:spPr>
          <a:xfrm>
            <a:off x="2622400" y="1589300"/>
            <a:ext cx="6136200" cy="339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Escena 1: En el aula</a:t>
            </a:r>
            <a:endParaRPr b="1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7366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Lugar: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Aula de clase, día.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660" marR="0" rtl="0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Personajes: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 chica introvertida que piensa que los demás la ven como aburrida.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Lucas: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Compañero de clase, extrovertido, amigo de Marta.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Clara: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Compañera de clase, popular y vocal.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88900" rtl="0" algn="l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Acción: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 está sentada sola en su pupitre, dibujando en su cuaderno. Lucas y Clara conversan a un lado.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Diálogos: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Lucas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(riendo) No, en serio, Clara, Marta es la más creativa de nosotros. ¿Has visto sus dibujos?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Clara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(sorprendida) ¿Marta? ¿En serio? Siempre me pareció un poco callada y distante.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Lucas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Es que no la conoces bien. Ella tiene un mundo interior impresionante.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(Marta escucha su nombre y presta atención, sin hacerse notar.)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8" name="Google Shape;338;g3372f30e7ff_1_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75" y="3473675"/>
            <a:ext cx="2264751" cy="13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72f30e7ff_1_9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3372f30e7ff_1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2f30e7ff_1_94"/>
          <p:cNvSpPr txBox="1"/>
          <p:nvPr/>
        </p:nvSpPr>
        <p:spPr>
          <a:xfrm>
            <a:off x="177900" y="817525"/>
            <a:ext cx="21411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 guiones: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MODELO DE GUIÓN</a:t>
            </a:r>
            <a:endParaRPr b="0" i="0" sz="20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6" name="Google Shape;346;g3372f30e7ff_1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762" y="106099"/>
            <a:ext cx="1542712" cy="137668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372f30e7ff_1_94"/>
          <p:cNvSpPr/>
          <p:nvPr/>
        </p:nvSpPr>
        <p:spPr>
          <a:xfrm>
            <a:off x="4697500" y="487100"/>
            <a:ext cx="3627900" cy="755100"/>
          </a:xfrm>
          <a:prstGeom prst="wedgeRoundRectCallout">
            <a:avLst>
              <a:gd fmla="val -58064" name="adj1"/>
              <a:gd fmla="val -47613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g3372f30e7ff_1_94"/>
          <p:cNvSpPr txBox="1"/>
          <p:nvPr/>
        </p:nvSpPr>
        <p:spPr>
          <a:xfrm>
            <a:off x="4787450" y="566375"/>
            <a:ext cx="45081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Modelo de Guión para Historia Corta: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"El Espejo de Marta".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g3372f30e7ff_1_94"/>
          <p:cNvSpPr txBox="1"/>
          <p:nvPr/>
        </p:nvSpPr>
        <p:spPr>
          <a:xfrm>
            <a:off x="2566375" y="1522325"/>
            <a:ext cx="6136200" cy="340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Escena 2: Recreo</a:t>
            </a:r>
            <a:endParaRPr b="1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Lugar: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Patio de recreo, día.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Personajes: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Lucas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Clara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Alumnado vario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Acción: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 se acerca tímida a un grupo que están hablando de un proyecto de arte.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Diálogos: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Clara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(mirando a Marta) Oh, hola, Marta, ¿quieres unirte a nuestro proyecto? Lucas dijo que eres buena con el arte.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(dubitativa) Eh, sí, podría... ayudar.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Lucas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(animado) ¡Genial! Necesitamos alguien que pueda darle un toque único, y eso es lo tuyo.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(Marta sonríe, sintiéndose más valorada.)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g3372f30e7ff_1_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75" y="3473675"/>
            <a:ext cx="2264751" cy="13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72f30e7ff_1_10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3372f30e7ff_1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372f30e7ff_1_105"/>
          <p:cNvSpPr txBox="1"/>
          <p:nvPr/>
        </p:nvSpPr>
        <p:spPr>
          <a:xfrm>
            <a:off x="177900" y="817525"/>
            <a:ext cx="21411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 guiones: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MODELO DE GUIÓN</a:t>
            </a:r>
            <a:endParaRPr b="0" i="0" sz="20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8" name="Google Shape;358;g3372f30e7ff_1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762" y="106099"/>
            <a:ext cx="1542712" cy="137668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372f30e7ff_1_105"/>
          <p:cNvSpPr/>
          <p:nvPr/>
        </p:nvSpPr>
        <p:spPr>
          <a:xfrm>
            <a:off x="4697500" y="487100"/>
            <a:ext cx="3627900" cy="755100"/>
          </a:xfrm>
          <a:prstGeom prst="wedgeRoundRectCallout">
            <a:avLst>
              <a:gd fmla="val -58064" name="adj1"/>
              <a:gd fmla="val -47613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3372f30e7ff_1_105"/>
          <p:cNvSpPr txBox="1"/>
          <p:nvPr/>
        </p:nvSpPr>
        <p:spPr>
          <a:xfrm>
            <a:off x="4787450" y="566375"/>
            <a:ext cx="45081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Modelo de Guión para Historia Corta: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"El Espejo de Marta".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3372f30e7ff_1_105"/>
          <p:cNvSpPr txBox="1"/>
          <p:nvPr/>
        </p:nvSpPr>
        <p:spPr>
          <a:xfrm>
            <a:off x="2642575" y="1729325"/>
            <a:ext cx="6136200" cy="283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Escena 3: Reflexión final</a:t>
            </a:r>
            <a:endParaRPr b="1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Lugar: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Habitación de Marta, noche.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Personajes: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6225" lvl="0" marL="54292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(sola)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Acción: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 está frente a su espejo, reﬂexionando sobre el día.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302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Diálogos: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6225" lvl="0" marL="542925" marR="64135" rtl="0" algn="just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Marta: </a:t>
            </a: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(a sí misma) Siempre pensé que los demás me veían como aburrida, pero quizás... solo necesitaba verme a través de sus ojos. (Sonríe) Mañana será un nuevo día para mostrarme tal como soy.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64135" rtl="0" algn="just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2" name="Google Shape;362;g3372f30e7ff_1_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75" y="3473675"/>
            <a:ext cx="2264751" cy="13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0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</a:t>
            </a:r>
            <a:r>
              <a:rPr b="1" lang="es" sz="18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: Presentación y Planificación Final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305475" y="2749775"/>
            <a:ext cx="4969200" cy="2075100"/>
          </a:xfrm>
          <a:prstGeom prst="wedgeRoundRectCallout">
            <a:avLst>
              <a:gd fmla="val 39620" name="adj1"/>
              <a:gd fmla="val -8083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0"/>
          <p:cNvSpPr txBox="1"/>
          <p:nvPr/>
        </p:nvSpPr>
        <p:spPr>
          <a:xfrm>
            <a:off x="482925" y="2749775"/>
            <a:ext cx="46449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Cada grupo o individualmente se presentará brevemente su percepción clave y cómo la integraron en el guión. Recibirán comentarios rápidos de sus compañeros/as y del guía del programa.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Considerando los comentarios recibidos, se mejoraran  los guiones.  Hay que preparar el guión para una posible presentación, discusión en futuras clases y enviar  a "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Expo-Actúa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3" name="Google Shape;37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595638" y="1452675"/>
            <a:ext cx="1391669" cy="16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 guiones: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5" name="Google Shape;375;p10"/>
          <p:cNvPicPr preferRelativeResize="0"/>
          <p:nvPr/>
        </p:nvPicPr>
        <p:blipFill rotWithShape="1">
          <a:blip r:embed="rId6">
            <a:alphaModFix/>
          </a:blip>
          <a:srcRect b="17099" l="66706" r="0" t="0"/>
          <a:stretch/>
        </p:blipFill>
        <p:spPr>
          <a:xfrm>
            <a:off x="68076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1625" y="3039625"/>
            <a:ext cx="1331875" cy="1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6"/>
          <p:cNvPicPr preferRelativeResize="0"/>
          <p:nvPr/>
        </p:nvPicPr>
        <p:blipFill rotWithShape="1">
          <a:blip r:embed="rId3">
            <a:alphaModFix/>
          </a:blip>
          <a:srcRect b="17099" l="66706" r="0" t="0"/>
          <a:stretch/>
        </p:blipFill>
        <p:spPr>
          <a:xfrm>
            <a:off x="68076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3" name="Google Shape;383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6"/>
          <p:cNvSpPr txBox="1"/>
          <p:nvPr/>
        </p:nvSpPr>
        <p:spPr>
          <a:xfrm>
            <a:off x="576888" y="17236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 y completar el cuestionario.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Sé creativo/a en la redacción de tu guion, expresando tus ideas y percepciones de manera personal.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6"/>
          <p:cNvSpPr txBox="1"/>
          <p:nvPr/>
        </p:nvSpPr>
        <p:spPr>
          <a:xfrm>
            <a:off x="466276" y="3709575"/>
            <a:ext cx="5043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Crea un ambiente de respeto y apoyo en tu grupo, donde todas las personas se  sientan cómodos compartiendo sus ideas y trabajos.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1" name="Google Shape;3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9" name="Google Shape;399;g3372f30e7ff_1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3372f30e7ff_1_119"/>
          <p:cNvSpPr txBox="1"/>
          <p:nvPr/>
        </p:nvSpPr>
        <p:spPr>
          <a:xfrm>
            <a:off x="267950" y="1488425"/>
            <a:ext cx="2881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Reflejos de Mi Mundo: Descubriendo Cómo Me Ven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01" name="Google Shape;401;g3372f30e7ff_1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Google Shape;402;g3372f30e7ff_1_119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g3372f30e7ff_1_119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g3372f30e7ff_1_119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g3372f30e7ff_1_119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6" name="Google Shape;406;g3372f30e7ff_1_119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372f30e7ff_1_119"/>
          <p:cNvPicPr preferRelativeResize="0"/>
          <p:nvPr/>
        </p:nvPicPr>
        <p:blipFill rotWithShape="1">
          <a:blip r:embed="rId6">
            <a:alphaModFix/>
          </a:blip>
          <a:srcRect b="19444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3372f30e7ff_1_119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g3372f30e7ff_1_119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0" name="Google Shape;410;g3372f30e7ff_1_1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3372f30e7ff_1_1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3372f30e7ff_1_119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3" name="Google Shape;413;g3372f30e7ff_1_1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3372f30e7ff_1_119"/>
          <p:cNvPicPr preferRelativeResize="0"/>
          <p:nvPr/>
        </p:nvPicPr>
        <p:blipFill rotWithShape="1">
          <a:blip r:embed="rId11">
            <a:alphaModFix/>
          </a:blip>
          <a:srcRect b="17099" l="66706" r="0" t="0"/>
          <a:stretch/>
        </p:blipFill>
        <p:spPr>
          <a:xfrm>
            <a:off x="67314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3372f30e7ff_1_1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07124" y="739625"/>
            <a:ext cx="5352553" cy="30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95aee1625_0_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2d95aee1625_0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d95aee1625_0_0"/>
          <p:cNvSpPr txBox="1"/>
          <p:nvPr/>
        </p:nvSpPr>
        <p:spPr>
          <a:xfrm>
            <a:off x="530500" y="1292575"/>
            <a:ext cx="81381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Participa en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"Expo-Actúa"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una innovadora exposición en colaboración con una compañía de teatro local. Esta actividad te invita a explorar cómo te ven las demás personas y cómo te ves a ti mismo/a a través del teatro.  Crearás guiones que reflejen tus percepciones personales y las de tu entorno, ayudándote a entender mejor tu identidad y cómo puede influir en tus decisiones profesionales futuras.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2d95aee162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d95aee162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d95aee1625_0_0"/>
          <p:cNvPicPr preferRelativeResize="0"/>
          <p:nvPr/>
        </p:nvPicPr>
        <p:blipFill rotWithShape="1">
          <a:blip r:embed="rId5">
            <a:alphaModFix/>
          </a:blip>
          <a:srcRect b="52392" l="0" r="0" t="18680"/>
          <a:stretch/>
        </p:blipFill>
        <p:spPr>
          <a:xfrm>
            <a:off x="-68025" y="2940500"/>
            <a:ext cx="9472225" cy="18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d95aee162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5975" y="2518250"/>
            <a:ext cx="4504225" cy="25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6e1cabe58_1_71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Invitación del teatro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g336e1cabe58_1_7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336e1cabe58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36e1cabe58_1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36e1cabe58_1_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5600" y="532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36e1cabe58_1_71"/>
          <p:cNvSpPr/>
          <p:nvPr/>
        </p:nvSpPr>
        <p:spPr>
          <a:xfrm>
            <a:off x="5171200" y="358100"/>
            <a:ext cx="2961300" cy="444600"/>
          </a:xfrm>
          <a:prstGeom prst="wedgeRoundRectCallout">
            <a:avLst>
              <a:gd fmla="val -37067" name="adj1"/>
              <a:gd fmla="val 103194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g336e1cabe58_1_71"/>
          <p:cNvSpPr txBox="1"/>
          <p:nvPr/>
        </p:nvSpPr>
        <p:spPr>
          <a:xfrm>
            <a:off x="5285200" y="375775"/>
            <a:ext cx="34032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¡Atrévete a brillar en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Expo-Actúa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n que contiene tabla, luz, llenado, decorado  Descripción generada automáticamente" id="220" name="Google Shape;220;g336e1cabe58_1_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9950" y="1678425"/>
            <a:ext cx="4275717" cy="32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36e1cabe58_1_71"/>
          <p:cNvSpPr txBox="1"/>
          <p:nvPr/>
        </p:nvSpPr>
        <p:spPr>
          <a:xfrm>
            <a:off x="408600" y="1678426"/>
            <a:ext cx="3827400" cy="326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5095" marR="62864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compañía de teatro te invita a desplegar tu talento y creatividad en un escenario único donde podrás ser guionista y creador de tu propia historia.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5095" marR="64135" rtl="0" algn="ctr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Plasmando tu visión en un guión original.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5095" marR="64135" rtl="0" algn="ctr">
              <a:lnSpc>
                <a:spcPct val="102000"/>
              </a:lnSpc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 es tu oportunidad de explorar quién eres y cómo te ven las y los demás.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5095" marR="62864" rtl="0" algn="ctr">
              <a:lnSpc>
                <a:spcPct val="102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"Expo-Actúa" no es solo teatro, es un viaje hacia tu interior que te ayudará a descubrir tus pasiones y definir tu camino vocacional. 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5095" marR="62864" rtl="0" algn="ctr">
              <a:lnSpc>
                <a:spcPct val="102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Anímate y participa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5095" marR="62864" rtl="0" algn="ctr">
              <a:lnSpc>
                <a:spcPct val="102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6"/>
          <p:cNvPicPr preferRelativeResize="0"/>
          <p:nvPr/>
        </p:nvPicPr>
        <p:blipFill rotWithShape="1">
          <a:blip r:embed="rId3">
            <a:alphaModFix/>
          </a:blip>
          <a:srcRect b="17099" l="66706" r="0" t="0"/>
          <a:stretch/>
        </p:blipFill>
        <p:spPr>
          <a:xfrm>
            <a:off x="68076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193367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Verificación y reflexión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/>
          <p:nvPr/>
        </p:nvSpPr>
        <p:spPr>
          <a:xfrm>
            <a:off x="271590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Análisis de datos de encuesta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 txBox="1"/>
          <p:nvPr/>
        </p:nvSpPr>
        <p:spPr>
          <a:xfrm>
            <a:off x="429450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Creación de guiones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9" name="Google Shape;239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 txBox="1"/>
          <p:nvPr/>
        </p:nvSpPr>
        <p:spPr>
          <a:xfrm>
            <a:off x="2724325" y="359020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Presentación y Planificación Final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 b="17099" l="66706" r="0" t="0"/>
          <a:stretch/>
        </p:blipFill>
        <p:spPr>
          <a:xfrm>
            <a:off x="68076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Exploración y creación de guiones: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9500" y="1113925"/>
            <a:ext cx="1821350" cy="9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0625" y="-228599"/>
            <a:ext cx="1043550" cy="10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1228550" y="2407875"/>
            <a:ext cx="4350849" cy="20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1318117" y="2542350"/>
            <a:ext cx="47253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Realiza </a:t>
            </a:r>
            <a:r>
              <a:rPr b="1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ENCUESTAS a familiares, amistades y vecinos </a:t>
            </a:r>
            <a:r>
              <a:rPr b="0" i="0" lang="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(vecinas) sobre tu personalidad y habilidades, siguiendo protocolos éticos. Esta información fundamentará las actividades de reflexión y creación en el aula. Se sugiere que realices un mínimo de 5 encuestas.</a:t>
            </a:r>
            <a:endParaRPr b="1" i="0" sz="15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60200" y="1506900"/>
            <a:ext cx="36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Actividad preliminar: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8" name="Google Shape;25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0454" y="3409100"/>
            <a:ext cx="1422792" cy="10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72f30e7ff_1_37"/>
          <p:cNvSpPr txBox="1"/>
          <p:nvPr/>
        </p:nvSpPr>
        <p:spPr>
          <a:xfrm>
            <a:off x="177900" y="817525"/>
            <a:ext cx="6852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Exploración y creación de guiones: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ENCUESTA “CÓMO ME VEN”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g3372f30e7ff_1_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3372f30e7ff_1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72f30e7ff_1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320112" y="2995087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72f30e7ff_1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249" y="1414525"/>
            <a:ext cx="3122719" cy="33940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68" name="Google Shape;268;g3372f30e7ff_1_37"/>
          <p:cNvPicPr preferRelativeResize="0"/>
          <p:nvPr/>
        </p:nvPicPr>
        <p:blipFill rotWithShape="1">
          <a:blip r:embed="rId6">
            <a:alphaModFix/>
          </a:blip>
          <a:srcRect b="18573" l="0" r="0" t="0"/>
          <a:stretch/>
        </p:blipFill>
        <p:spPr>
          <a:xfrm>
            <a:off x="4723645" y="1414525"/>
            <a:ext cx="3264203" cy="33940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3372f30e7ff_1_17"/>
          <p:cNvPicPr preferRelativeResize="0"/>
          <p:nvPr/>
        </p:nvPicPr>
        <p:blipFill rotWithShape="1">
          <a:blip r:embed="rId3">
            <a:alphaModFix/>
          </a:blip>
          <a:srcRect b="17099" l="66706" r="0" t="0"/>
          <a:stretch/>
        </p:blipFill>
        <p:spPr>
          <a:xfrm>
            <a:off x="6807675" y="0"/>
            <a:ext cx="2381972" cy="44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3372f30e7ff_1_17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Exploración y creación de guiones: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5" name="Google Shape;275;g3372f30e7ff_1_1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3372f30e7ff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372f30e7ff_1_17"/>
          <p:cNvSpPr txBox="1"/>
          <p:nvPr/>
        </p:nvSpPr>
        <p:spPr>
          <a:xfrm>
            <a:off x="144400" y="1224075"/>
            <a:ext cx="545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Verificación y Reflexión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8" name="Google Shape;278;g3372f30e7ff_1_17"/>
          <p:cNvSpPr/>
          <p:nvPr/>
        </p:nvSpPr>
        <p:spPr>
          <a:xfrm>
            <a:off x="375225" y="1798575"/>
            <a:ext cx="5244300" cy="2986800"/>
          </a:xfrm>
          <a:prstGeom prst="wedgeRoundRectCallout">
            <a:avLst>
              <a:gd fmla="val 49334" name="adj1"/>
              <a:gd fmla="val -106213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372f30e7ff_1_17"/>
          <p:cNvSpPr txBox="1"/>
          <p:nvPr/>
        </p:nvSpPr>
        <p:spPr>
          <a:xfrm>
            <a:off x="522700" y="1907050"/>
            <a:ext cx="5096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traer las encuestas completadas. Comparte brevemente tus experiencias y descubrimientos al realizar las encuestas.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fue lo más sorprendente que descubriste al hacer las encuestas?,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¿Hubo alguna respuesta que te llamó especialmente la atención o te hizo reflexionar?,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parte del proceso de encuestar a otras personas te resultó más fácil o más difícil?,,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te sentiste al escuchar cómo otras personas te perciben?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g3372f30e7ff_1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274594" y="281075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372f30e7ff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700" y="3553301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372f30e7ff_1_17"/>
          <p:cNvSpPr txBox="1"/>
          <p:nvPr/>
        </p:nvSpPr>
        <p:spPr>
          <a:xfrm>
            <a:off x="5873750" y="4432400"/>
            <a:ext cx="319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0000" lvl="0" marL="5400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“¿Cómo nos vemos? ¿Cómo nos ven los demás?”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 txBox="1"/>
          <p:nvPr/>
        </p:nvSpPr>
        <p:spPr>
          <a:xfrm>
            <a:off x="144400" y="1452675"/>
            <a:ext cx="545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Análisis de datos de encuesta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1382200" y="2145750"/>
            <a:ext cx="4099800" cy="20952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1605400" y="2289725"/>
            <a:ext cx="36693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pequeños grupos o de forma individual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revisa y comenta las respuestas recogidas en las encuestas para identificar las tendencias y percepciones clave sobre vosotros mismos y mismas.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Considera la siguiente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ficha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realizar la tarea.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Exploración y creación de guiones: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4" name="Google Shape;29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675" y="149232"/>
            <a:ext cx="3093249" cy="44023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95" name="Google Shape;295;p8"/>
          <p:cNvSpPr txBox="1"/>
          <p:nvPr/>
        </p:nvSpPr>
        <p:spPr>
          <a:xfrm>
            <a:off x="4528500" y="4527800"/>
            <a:ext cx="45393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 ANÁLISIS DE PERCEPCIONES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6" name="Google Shape;29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3775" y="146124"/>
            <a:ext cx="1496449" cy="9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72f30e7ff_1_58"/>
          <p:cNvSpPr txBox="1"/>
          <p:nvPr/>
        </p:nvSpPr>
        <p:spPr>
          <a:xfrm>
            <a:off x="177900" y="817525"/>
            <a:ext cx="38928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Exploración y creación de guiones: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 ANÁLISIS DE PERCEPCIONES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2" name="Google Shape;302;g3372f30e7ff_1_5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3372f30e7ff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4" name="Google Shape;304;g3372f30e7ff_1_58"/>
          <p:cNvGraphicFramePr/>
          <p:nvPr/>
        </p:nvGraphicFramePr>
        <p:xfrm>
          <a:off x="4328400" y="56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{0EC5838C-3DBF-4642-AA0C-91F04FBEF966}</a:tableStyleId>
              </a:tblPr>
              <a:tblGrid>
                <a:gridCol w="2130150"/>
                <a:gridCol w="2130150"/>
              </a:tblGrid>
              <a:tr h="7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Percepciones que me sorprendieron</a:t>
                      </a:r>
                      <a:endParaRPr b="1"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6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Percepciones que coinciden con mi autoimagen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6FA"/>
                    </a:solidFill>
                  </a:tcPr>
                </a:tc>
              </a:tr>
              <a:tr h="5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3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6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1D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5" name="Google Shape;305;g3372f30e7ff_1_58"/>
          <p:cNvSpPr txBox="1"/>
          <p:nvPr/>
        </p:nvSpPr>
        <p:spPr>
          <a:xfrm>
            <a:off x="295800" y="1859625"/>
            <a:ext cx="3657000" cy="27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la primera columna, anota dos o tres percepciones que te sorprenden o que no esperabas escuchar de las personas encuestadas.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la segunda columna, escribe aquellas percepciones que coinciden con la manera en que te ves a ti mismo/a.</a:t>
            </a:r>
            <a:endParaRPr b="0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esta misma columna, anota dos o tres ejemplos en los que las respuestas de las personas encuestadas reflejan lo que tú ya sabías o percibes de tu carácter, habilidades o personalidad.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