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Oswald Medium"/>
      <p:regular r:id="rId19"/>
      <p:bold r:id="rId20"/>
    </p:embeddedFont>
    <p:embeddedFont>
      <p:font typeface="Roboto"/>
      <p:regular r:id="rId21"/>
      <p:bold r:id="rId22"/>
      <p:italic r:id="rId23"/>
      <p:boldItalic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747775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jCLXv4SeNL1zScHiD2A3olmIzm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Medium-bold.fntdata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OswaldMedium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3757e717a5_0_3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g33757e717a5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3757e717a5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33757e717a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3757e717a5_0_2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33757e717a5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372f30e7ff_1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g3372f30e7ff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757e717a5_0_3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g33757e717a5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3757e717a5_0_2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g33757e717a5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1" Type="http://schemas.openxmlformats.org/officeDocument/2006/relationships/image" Target="../media/image8.png"/><Relationship Id="rId10" Type="http://schemas.openxmlformats.org/officeDocument/2006/relationships/image" Target="../media/image9.jpg"/><Relationship Id="rId9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10.jpg"/><Relationship Id="rId8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0">
  <p:cSld name="CUSTOM_9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3">
  <p:cSld name="CUSTOM_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5"/>
          <p:cNvSpPr/>
          <p:nvPr/>
        </p:nvSpPr>
        <p:spPr>
          <a:xfrm>
            <a:off x="6777675" y="2465900"/>
            <a:ext cx="2366400" cy="26775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5"/>
          <p:cNvSpPr/>
          <p:nvPr>
            <p:ph idx="2" type="pic"/>
          </p:nvPr>
        </p:nvSpPr>
        <p:spPr>
          <a:xfrm>
            <a:off x="6996000" y="-2750"/>
            <a:ext cx="2225700" cy="3902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3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5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35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0" name="Google Shape;10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5">
  <p:cSld name="CUSTOM_4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6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6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36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6" name="Google Shape;10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6">
  <p:cSld name="CUSTOM_5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7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37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7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7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" name="Google Shape;112;p37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37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4" name="Google Shape;11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7">
  <p:cSld name="CUSTOM_6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8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8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8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38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9">
  <p:cSld name="CUSTOM_8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9"/>
          <p:cNvSpPr/>
          <p:nvPr/>
        </p:nvSpPr>
        <p:spPr>
          <a:xfrm>
            <a:off x="6777675" y="2465900"/>
            <a:ext cx="2366400" cy="26775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9"/>
          <p:cNvSpPr/>
          <p:nvPr>
            <p:ph idx="2" type="pic"/>
          </p:nvPr>
        </p:nvSpPr>
        <p:spPr>
          <a:xfrm>
            <a:off x="7308125" y="-9550"/>
            <a:ext cx="1830000" cy="41469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3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9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39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7" name="Google Shape;12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8">
  <p:cSld name="CUSTOM_10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0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0"/>
          <p:cNvSpPr/>
          <p:nvPr>
            <p:ph idx="2" type="pic"/>
          </p:nvPr>
        </p:nvSpPr>
        <p:spPr>
          <a:xfrm>
            <a:off x="5767800" y="2745425"/>
            <a:ext cx="2853000" cy="19017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4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0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" name="Google Shape;133;p40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4" name="Google Shape;13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1">
  <p:cSld name="CUSTOM_1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1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1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38" name="Google Shape;13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1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41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2">
  <p:cSld name="CUSTOM_1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2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2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42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7" name="Google Shape;14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3">
  <p:cSld name="CUSTOM_13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3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43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3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3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3" name="Google Shape;153;p43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43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5" name="Google Shape;15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4">
  <p:cSld name="CUSTOM_14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4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4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9" name="Google Shape;159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4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4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2" name="Google Shape;162;p44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/>
          <p:nvPr/>
        </p:nvSpPr>
        <p:spPr>
          <a:xfrm>
            <a:off x="5173150" y="-3850"/>
            <a:ext cx="3970800" cy="43293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1" name="Google Shape;11;p27"/>
          <p:cNvPicPr preferRelativeResize="0"/>
          <p:nvPr/>
        </p:nvPicPr>
        <p:blipFill rotWithShape="1">
          <a:blip r:embed="rId2">
            <a:alphaModFix amt="23000"/>
          </a:blip>
          <a:srcRect b="0" l="0" r="0" t="0"/>
          <a:stretch/>
        </p:blipFill>
        <p:spPr>
          <a:xfrm>
            <a:off x="5173200" y="-3809"/>
            <a:ext cx="3970750" cy="247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100" y="263675"/>
            <a:ext cx="2512649" cy="7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45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" name="Google Shape;1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9042" y="4698988"/>
            <a:ext cx="438235" cy="237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" name="Google Shape;1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27"/>
          <p:cNvCxnSpPr/>
          <p:nvPr/>
        </p:nvCxnSpPr>
        <p:spPr>
          <a:xfrm>
            <a:off x="55982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" name="Google Shape;17;p27"/>
          <p:cNvCxnSpPr/>
          <p:nvPr/>
        </p:nvCxnSpPr>
        <p:spPr>
          <a:xfrm>
            <a:off x="63350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" name="Google Shape;18;p27"/>
          <p:cNvCxnSpPr/>
          <p:nvPr/>
        </p:nvCxnSpPr>
        <p:spPr>
          <a:xfrm>
            <a:off x="71151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" name="Google Shape;19;p27"/>
          <p:cNvCxnSpPr/>
          <p:nvPr/>
        </p:nvCxnSpPr>
        <p:spPr>
          <a:xfrm>
            <a:off x="78953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" name="Google Shape;20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87589" y="4499227"/>
            <a:ext cx="1312090" cy="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7"/>
          <p:cNvPicPr preferRelativeResize="0"/>
          <p:nvPr/>
        </p:nvPicPr>
        <p:blipFill rotWithShape="1">
          <a:blip r:embed="rId7">
            <a:alphaModFix/>
          </a:blip>
          <a:srcRect b="9910" l="3997" r="3460" t="17430"/>
          <a:stretch/>
        </p:blipFill>
        <p:spPr>
          <a:xfrm>
            <a:off x="56219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7"/>
          <p:cNvPicPr preferRelativeResize="0"/>
          <p:nvPr/>
        </p:nvPicPr>
        <p:blipFill rotWithShape="1">
          <a:blip r:embed="rId8">
            <a:alphaModFix/>
          </a:blip>
          <a:srcRect b="19450" l="10827" r="6317" t="5875"/>
          <a:stretch/>
        </p:blipFill>
        <p:spPr>
          <a:xfrm>
            <a:off x="64359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7"/>
          <p:cNvPicPr preferRelativeResize="0"/>
          <p:nvPr/>
        </p:nvPicPr>
        <p:blipFill rotWithShape="1">
          <a:blip r:embed="rId9">
            <a:alphaModFix/>
          </a:blip>
          <a:srcRect b="30665" l="4977" r="4688" t="26089"/>
          <a:stretch/>
        </p:blipFill>
        <p:spPr>
          <a:xfrm>
            <a:off x="72086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p27"/>
          <p:cNvCxnSpPr/>
          <p:nvPr/>
        </p:nvCxnSpPr>
        <p:spPr>
          <a:xfrm>
            <a:off x="49669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" name="Google Shape;25;p27"/>
          <p:cNvCxnSpPr/>
          <p:nvPr/>
        </p:nvCxnSpPr>
        <p:spPr>
          <a:xfrm>
            <a:off x="8528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" name="Google Shape;26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622525" y="4663825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2876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7"/>
          <p:cNvSpPr/>
          <p:nvPr>
            <p:ph idx="2" type="pic"/>
          </p:nvPr>
        </p:nvSpPr>
        <p:spPr>
          <a:xfrm>
            <a:off x="4356350" y="2303450"/>
            <a:ext cx="3366300" cy="20220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27"/>
          <p:cNvSpPr txBox="1"/>
          <p:nvPr>
            <p:ph type="title"/>
          </p:nvPr>
        </p:nvSpPr>
        <p:spPr>
          <a:xfrm>
            <a:off x="386800" y="1171150"/>
            <a:ext cx="36033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swald"/>
              <a:buNone/>
              <a:defRPr sz="30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27"/>
          <p:cNvSpPr txBox="1"/>
          <p:nvPr>
            <p:ph idx="3" type="title"/>
          </p:nvPr>
        </p:nvSpPr>
        <p:spPr>
          <a:xfrm>
            <a:off x="386800" y="2303450"/>
            <a:ext cx="34404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Oswald"/>
              <a:buNone/>
              <a:defRPr sz="18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31" name="Google Shape;31;p27"/>
          <p:cNvSpPr txBox="1"/>
          <p:nvPr>
            <p:ph idx="4" type="title"/>
          </p:nvPr>
        </p:nvSpPr>
        <p:spPr>
          <a:xfrm>
            <a:off x="386800" y="3172875"/>
            <a:ext cx="36033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3000"/>
              <a:buFont typeface="Oswald"/>
              <a:buNone/>
              <a:defRPr sz="3000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5">
  <p:cSld name="CUSTOM_15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5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5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6" name="Google Shape;16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5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45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6">
  <p:cSld name="CUSTOM_16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6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6"/>
          <p:cNvSpPr/>
          <p:nvPr>
            <p:ph idx="2" type="pic"/>
          </p:nvPr>
        </p:nvSpPr>
        <p:spPr>
          <a:xfrm>
            <a:off x="5238525" y="2691125"/>
            <a:ext cx="3380100" cy="18405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46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6" name="Google Shape;176;p46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23900" y="332250"/>
            <a:ext cx="1499625" cy="4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8"/>
          <p:cNvSpPr/>
          <p:nvPr/>
        </p:nvSpPr>
        <p:spPr>
          <a:xfrm>
            <a:off x="0" y="822000"/>
            <a:ext cx="2208900" cy="432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8"/>
          <p:cNvSpPr/>
          <p:nvPr>
            <p:ph idx="2" type="pic"/>
          </p:nvPr>
        </p:nvSpPr>
        <p:spPr>
          <a:xfrm>
            <a:off x="1024625" y="1935100"/>
            <a:ext cx="1830000" cy="32193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28"/>
          <p:cNvSpPr txBox="1"/>
          <p:nvPr>
            <p:ph type="title"/>
          </p:nvPr>
        </p:nvSpPr>
        <p:spPr>
          <a:xfrm>
            <a:off x="2442850" y="1184725"/>
            <a:ext cx="69552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Oswald"/>
              <a:buNone/>
              <a:defRPr sz="3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28"/>
          <p:cNvSpPr txBox="1"/>
          <p:nvPr>
            <p:ph idx="1" type="subTitle"/>
          </p:nvPr>
        </p:nvSpPr>
        <p:spPr>
          <a:xfrm>
            <a:off x="3779625" y="2005775"/>
            <a:ext cx="5265600" cy="30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Oswald"/>
              <a:buNone/>
              <a:defRPr b="0" i="0" sz="2000" u="none" cap="none" strike="noStrik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9"/>
          <p:cNvSpPr/>
          <p:nvPr>
            <p:ph idx="2" type="pic"/>
          </p:nvPr>
        </p:nvSpPr>
        <p:spPr>
          <a:xfrm>
            <a:off x="5238525" y="2691125"/>
            <a:ext cx="3380100" cy="18405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9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8">
  <p:cSld name="CUSTOM_18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0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">
  <p:cSld name="CUSTOM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1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54" name="Google Shape;5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1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7">
  <p:cSld name="CUSTOM_17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32"/>
          <p:cNvSpPr/>
          <p:nvPr/>
        </p:nvSpPr>
        <p:spPr>
          <a:xfrm>
            <a:off x="5119925" y="2450650"/>
            <a:ext cx="3047700" cy="144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2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32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5" name="Google Shape;6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2">
  <p:cSld name="CUSTOM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33"/>
          <p:cNvCxnSpPr/>
          <p:nvPr/>
        </p:nvCxnSpPr>
        <p:spPr>
          <a:xfrm>
            <a:off x="730775" y="3197525"/>
            <a:ext cx="0" cy="594300"/>
          </a:xfrm>
          <a:prstGeom prst="straightConnector1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p33"/>
          <p:cNvCxnSpPr/>
          <p:nvPr/>
        </p:nvCxnSpPr>
        <p:spPr>
          <a:xfrm>
            <a:off x="5437425" y="3227100"/>
            <a:ext cx="0" cy="594300"/>
          </a:xfrm>
          <a:prstGeom prst="straightConnector1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33"/>
          <p:cNvSpPr/>
          <p:nvPr/>
        </p:nvSpPr>
        <p:spPr>
          <a:xfrm>
            <a:off x="448850" y="2280588"/>
            <a:ext cx="571500" cy="777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448850" y="3870950"/>
            <a:ext cx="571500" cy="777300"/>
          </a:xfrm>
          <a:prstGeom prst="rect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3"/>
          <p:cNvSpPr/>
          <p:nvPr/>
        </p:nvSpPr>
        <p:spPr>
          <a:xfrm>
            <a:off x="5151675" y="2295450"/>
            <a:ext cx="571500" cy="777300"/>
          </a:xfrm>
          <a:prstGeom prst="rect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3"/>
          <p:cNvSpPr/>
          <p:nvPr/>
        </p:nvSpPr>
        <p:spPr>
          <a:xfrm>
            <a:off x="5180813" y="3886275"/>
            <a:ext cx="571500" cy="777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3"/>
          <p:cNvSpPr txBox="1"/>
          <p:nvPr/>
        </p:nvSpPr>
        <p:spPr>
          <a:xfrm>
            <a:off x="707325" y="2668263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3"/>
          <p:cNvSpPr txBox="1"/>
          <p:nvPr/>
        </p:nvSpPr>
        <p:spPr>
          <a:xfrm>
            <a:off x="707325" y="42448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rgbClr val="50C2E4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i="0" sz="2100" u="none" cap="none" strike="noStrike">
              <a:solidFill>
                <a:srgbClr val="50C2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3"/>
          <p:cNvSpPr txBox="1"/>
          <p:nvPr/>
        </p:nvSpPr>
        <p:spPr>
          <a:xfrm>
            <a:off x="5428375" y="26577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rgbClr val="50C2E4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i="0" sz="2100" u="none" cap="none" strike="noStrike">
              <a:solidFill>
                <a:srgbClr val="50C2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3"/>
          <p:cNvSpPr txBox="1"/>
          <p:nvPr/>
        </p:nvSpPr>
        <p:spPr>
          <a:xfrm>
            <a:off x="5428375" y="42939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3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3"/>
          <p:cNvSpPr/>
          <p:nvPr/>
        </p:nvSpPr>
        <p:spPr>
          <a:xfrm>
            <a:off x="5584600" y="0"/>
            <a:ext cx="3559500" cy="9624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3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33"/>
          <p:cNvSpPr txBox="1"/>
          <p:nvPr>
            <p:ph idx="2" type="subTitle"/>
          </p:nvPr>
        </p:nvSpPr>
        <p:spPr>
          <a:xfrm>
            <a:off x="1148625" y="2177763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33"/>
          <p:cNvSpPr txBox="1"/>
          <p:nvPr>
            <p:ph idx="3" type="subTitle"/>
          </p:nvPr>
        </p:nvSpPr>
        <p:spPr>
          <a:xfrm>
            <a:off x="1148625" y="3730750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33"/>
          <p:cNvSpPr txBox="1"/>
          <p:nvPr>
            <p:ph idx="4" type="subTitle"/>
          </p:nvPr>
        </p:nvSpPr>
        <p:spPr>
          <a:xfrm>
            <a:off x="5790000" y="3746775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33"/>
          <p:cNvSpPr txBox="1"/>
          <p:nvPr>
            <p:ph idx="5" type="subTitle"/>
          </p:nvPr>
        </p:nvSpPr>
        <p:spPr>
          <a:xfrm>
            <a:off x="5752325" y="2115375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4">
  <p:cSld name="CUSTOM_3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4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4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4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34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34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3" name="Google Shape;9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 </a:t>
            </a:r>
            <a:r>
              <a:rPr lang="es">
                <a:solidFill>
                  <a:srgbClr val="FF1D25"/>
                </a:solidFill>
              </a:rPr>
              <a:t>I</a:t>
            </a:r>
            <a:r>
              <a:rPr lang="es"/>
              <a:t> </a:t>
            </a:r>
            <a:fld id="{00000000-1234-1234-1234-123412341234}" type="slidenum">
              <a:rPr lang="es"/>
              <a:t>‹#›</a:t>
            </a:fld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b="0" sz="1000">
              <a:solidFill>
                <a:schemeClr val="dk2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jpg"/><Relationship Id="rId10" Type="http://schemas.openxmlformats.org/officeDocument/2006/relationships/image" Target="../media/image23.png"/><Relationship Id="rId1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5" Type="http://schemas.openxmlformats.org/officeDocument/2006/relationships/image" Target="../media/image28.jp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g"/><Relationship Id="rId4" Type="http://schemas.openxmlformats.org/officeDocument/2006/relationships/image" Target="../media/image7.png"/><Relationship Id="rId5" Type="http://schemas.openxmlformats.org/officeDocument/2006/relationships/hyperlink" Target="https://galaxia.steam.eus/" TargetMode="External"/><Relationship Id="rId6" Type="http://schemas.openxmlformats.org/officeDocument/2006/relationships/image" Target="../media/image46.png"/><Relationship Id="rId7" Type="http://schemas.openxmlformats.org/officeDocument/2006/relationships/image" Target="../media/image44.png"/><Relationship Id="rId8" Type="http://schemas.openxmlformats.org/officeDocument/2006/relationships/image" Target="../media/image4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0.png"/><Relationship Id="rId4" Type="http://schemas.openxmlformats.org/officeDocument/2006/relationships/image" Target="../media/image25.jpg"/><Relationship Id="rId5" Type="http://schemas.openxmlformats.org/officeDocument/2006/relationships/image" Target="../media/image7.png"/><Relationship Id="rId6" Type="http://schemas.openxmlformats.org/officeDocument/2006/relationships/image" Target="../media/image47.png"/><Relationship Id="rId7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jpg"/><Relationship Id="rId4" Type="http://schemas.openxmlformats.org/officeDocument/2006/relationships/image" Target="../media/image7.png"/><Relationship Id="rId5" Type="http://schemas.openxmlformats.org/officeDocument/2006/relationships/image" Target="../media/image51.png"/><Relationship Id="rId6" Type="http://schemas.openxmlformats.org/officeDocument/2006/relationships/image" Target="../media/image16.png"/><Relationship Id="rId7" Type="http://schemas.openxmlformats.org/officeDocument/2006/relationships/image" Target="../media/image49.png"/><Relationship Id="rId8" Type="http://schemas.openxmlformats.org/officeDocument/2006/relationships/image" Target="../media/image52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jpg"/><Relationship Id="rId10" Type="http://schemas.openxmlformats.org/officeDocument/2006/relationships/image" Target="../media/image23.png"/><Relationship Id="rId1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5" Type="http://schemas.openxmlformats.org/officeDocument/2006/relationships/image" Target="../media/image28.jp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25.jpg"/><Relationship Id="rId6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jpg"/><Relationship Id="rId4" Type="http://schemas.openxmlformats.org/officeDocument/2006/relationships/image" Target="../media/image7.png"/><Relationship Id="rId5" Type="http://schemas.openxmlformats.org/officeDocument/2006/relationships/image" Target="../media/image27.png"/><Relationship Id="rId6" Type="http://schemas.openxmlformats.org/officeDocument/2006/relationships/image" Target="../media/image13.png"/><Relationship Id="rId7" Type="http://schemas.openxmlformats.org/officeDocument/2006/relationships/image" Target="../media/image26.png"/><Relationship Id="rId8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jpg"/><Relationship Id="rId4" Type="http://schemas.openxmlformats.org/officeDocument/2006/relationships/image" Target="../media/image7.png"/><Relationship Id="rId5" Type="http://schemas.openxmlformats.org/officeDocument/2006/relationships/image" Target="../media/image29.png"/><Relationship Id="rId6" Type="http://schemas.openxmlformats.org/officeDocument/2006/relationships/image" Target="../media/image35.png"/><Relationship Id="rId7" Type="http://schemas.openxmlformats.org/officeDocument/2006/relationships/hyperlink" Target="https://www.youtube.com/watch?v=Y2n7xFQWOjo" TargetMode="External"/><Relationship Id="rId8" Type="http://schemas.openxmlformats.org/officeDocument/2006/relationships/image" Target="../media/image4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jpg"/><Relationship Id="rId4" Type="http://schemas.openxmlformats.org/officeDocument/2006/relationships/image" Target="../media/image7.png"/><Relationship Id="rId5" Type="http://schemas.openxmlformats.org/officeDocument/2006/relationships/image" Target="../media/image27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Relationship Id="rId6" Type="http://schemas.openxmlformats.org/officeDocument/2006/relationships/image" Target="../media/image25.jpg"/><Relationship Id="rId7" Type="http://schemas.openxmlformats.org/officeDocument/2006/relationships/image" Target="../media/image38.png"/><Relationship Id="rId8" Type="http://schemas.openxmlformats.org/officeDocument/2006/relationships/image" Target="../media/image3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39.png"/><Relationship Id="rId5" Type="http://schemas.openxmlformats.org/officeDocument/2006/relationships/image" Target="../media/image27.png"/><Relationship Id="rId6" Type="http://schemas.openxmlformats.org/officeDocument/2006/relationships/image" Target="../media/image4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39.png"/><Relationship Id="rId5" Type="http://schemas.openxmlformats.org/officeDocument/2006/relationships/image" Target="../media/image4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39.png"/><Relationship Id="rId5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81" name="Google Shape;18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"/>
          <p:cNvSpPr txBox="1"/>
          <p:nvPr/>
        </p:nvSpPr>
        <p:spPr>
          <a:xfrm>
            <a:off x="227149" y="1786684"/>
            <a:ext cx="2881500" cy="1126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s" sz="34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Premia edo nahia?</a:t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3" name="Google Shape;18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79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4"/>
          <p:cNvCxnSpPr/>
          <p:nvPr/>
        </p:nvCxnSpPr>
        <p:spPr>
          <a:xfrm>
            <a:off x="61316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5" name="Google Shape;185;p4"/>
          <p:cNvCxnSpPr/>
          <p:nvPr/>
        </p:nvCxnSpPr>
        <p:spPr>
          <a:xfrm>
            <a:off x="68684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6" name="Google Shape;186;p4"/>
          <p:cNvCxnSpPr/>
          <p:nvPr/>
        </p:nvCxnSpPr>
        <p:spPr>
          <a:xfrm>
            <a:off x="76485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7" name="Google Shape;187;p4"/>
          <p:cNvCxnSpPr/>
          <p:nvPr/>
        </p:nvCxnSpPr>
        <p:spPr>
          <a:xfrm>
            <a:off x="84287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8" name="Google Shape;188;p4"/>
          <p:cNvPicPr preferRelativeResize="0"/>
          <p:nvPr/>
        </p:nvPicPr>
        <p:blipFill rotWithShape="1">
          <a:blip r:embed="rId5">
            <a:alphaModFix/>
          </a:blip>
          <a:srcRect b="9910" l="3997" r="3460" t="17430"/>
          <a:stretch/>
        </p:blipFill>
        <p:spPr>
          <a:xfrm>
            <a:off x="61553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"/>
          <p:cNvPicPr preferRelativeResize="0"/>
          <p:nvPr/>
        </p:nvPicPr>
        <p:blipFill rotWithShape="1">
          <a:blip r:embed="rId6">
            <a:alphaModFix/>
          </a:blip>
          <a:srcRect b="19443" l="10829" r="6313" t="5876"/>
          <a:stretch/>
        </p:blipFill>
        <p:spPr>
          <a:xfrm>
            <a:off x="69693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"/>
          <p:cNvPicPr preferRelativeResize="0"/>
          <p:nvPr/>
        </p:nvPicPr>
        <p:blipFill rotWithShape="1">
          <a:blip r:embed="rId7">
            <a:alphaModFix/>
          </a:blip>
          <a:srcRect b="30665" l="4977" r="4688" t="26089"/>
          <a:stretch/>
        </p:blipFill>
        <p:spPr>
          <a:xfrm>
            <a:off x="77420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4"/>
          <p:cNvCxnSpPr/>
          <p:nvPr/>
        </p:nvCxnSpPr>
        <p:spPr>
          <a:xfrm>
            <a:off x="5500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2" name="Google Shape;192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22236" y="4663816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210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60199" y="329224"/>
            <a:ext cx="2948925" cy="100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4"/>
          <p:cNvPicPr preferRelativeResize="0"/>
          <p:nvPr/>
        </p:nvPicPr>
        <p:blipFill rotWithShape="1">
          <a:blip r:embed="rId11">
            <a:alphaModFix/>
          </a:blip>
          <a:srcRect b="0" l="4887" r="0" t="22934"/>
          <a:stretch/>
        </p:blipFill>
        <p:spPr>
          <a:xfrm rot="5400000">
            <a:off x="5791438" y="1016238"/>
            <a:ext cx="4418550" cy="23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108649" y="944250"/>
            <a:ext cx="4929398" cy="28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"/>
          <p:cNvSpPr txBox="1"/>
          <p:nvPr/>
        </p:nvSpPr>
        <p:spPr>
          <a:xfrm>
            <a:off x="4742052" y="4363764"/>
            <a:ext cx="3000000" cy="3000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0" i="0" lang="es" sz="7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Erakunde parte-hartzaileak:</a:t>
            </a:r>
            <a:endParaRPr b="0" i="0" sz="7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10"/>
          <p:cNvPicPr preferRelativeResize="0"/>
          <p:nvPr/>
        </p:nvPicPr>
        <p:blipFill rotWithShape="1">
          <a:blip r:embed="rId3">
            <a:alphaModFix/>
          </a:blip>
          <a:srcRect b="0" l="4887" r="0" t="22934"/>
          <a:stretch/>
        </p:blipFill>
        <p:spPr>
          <a:xfrm rot="5400000">
            <a:off x="5791438" y="1016238"/>
            <a:ext cx="4418550" cy="23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0"/>
          <p:cNvSpPr/>
          <p:nvPr/>
        </p:nvSpPr>
        <p:spPr>
          <a:xfrm>
            <a:off x="1501100" y="2022975"/>
            <a:ext cx="4969200" cy="2471700"/>
          </a:xfrm>
          <a:prstGeom prst="wedgeRoundRectCallout">
            <a:avLst>
              <a:gd fmla="val -58319" name="adj1"/>
              <a:gd fmla="val -4842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0"/>
          <p:cNvSpPr txBox="1"/>
          <p:nvPr/>
        </p:nvSpPr>
        <p:spPr>
          <a:xfrm>
            <a:off x="1663250" y="2144200"/>
            <a:ext cx="4644900" cy="21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Etorkizuneko lanbideetako </a:t>
            </a:r>
            <a:r>
              <a:rPr b="1" i="0" lang="es" sz="14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PLANETETAN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zehar bidaia bat egitera gonbidatzen zaituztegu, zuen itxaropenak modu jasangarrian beteko direla ziurtatzeko.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Hasteko, zuen taldeak hautatutako lehenengo hiru aukerekin lotutako profil profesionalak berrikus ditzakezue.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Badakizue zer den ekonomia zirkularra? Eta Zero waste helburua?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0" name="Google Shape;330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01066" y="3447713"/>
            <a:ext cx="906644" cy="90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4100" y="3066726"/>
            <a:ext cx="1202674" cy="16264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co Residuos Cero Clipart Stock de Foto gratis - Public Domain ..." id="332" name="Google Shape;332;p10"/>
          <p:cNvPicPr preferRelativeResize="0"/>
          <p:nvPr/>
        </p:nvPicPr>
        <p:blipFill rotWithShape="1">
          <a:blip r:embed="rId8">
            <a:alphaModFix/>
          </a:blip>
          <a:srcRect b="14085" l="0" r="0" t="16143"/>
          <a:stretch/>
        </p:blipFill>
        <p:spPr>
          <a:xfrm>
            <a:off x="4381350" y="415550"/>
            <a:ext cx="2007675" cy="1400726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0"/>
          <p:cNvSpPr txBox="1"/>
          <p:nvPr/>
        </p:nvSpPr>
        <p:spPr>
          <a:xfrm>
            <a:off x="186380" y="832638"/>
            <a:ext cx="438562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Premia edo nahia?: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34" name="Google Shape;334;p10"/>
          <p:cNvSpPr txBox="1"/>
          <p:nvPr/>
        </p:nvSpPr>
        <p:spPr>
          <a:xfrm>
            <a:off x="209830" y="1277238"/>
            <a:ext cx="4694361" cy="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4. Urratsa: Aldaketa posible da! 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minutu)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g33757e717a5_0_3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2625" y="43026"/>
            <a:ext cx="3440400" cy="15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g33757e717a5_0_319"/>
          <p:cNvPicPr preferRelativeResize="0"/>
          <p:nvPr/>
        </p:nvPicPr>
        <p:blipFill rotWithShape="1">
          <a:blip r:embed="rId4">
            <a:alphaModFix/>
          </a:blip>
          <a:srcRect b="0" l="4887" r="0" t="22934"/>
          <a:stretch/>
        </p:blipFill>
        <p:spPr>
          <a:xfrm rot="5400000">
            <a:off x="5791438" y="1016238"/>
            <a:ext cx="4418550" cy="23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33757e717a5_0_31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g33757e717a5_0_3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g33757e717a5_0_3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11274" y="2609975"/>
            <a:ext cx="1013700" cy="18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g33757e717a5_0_319"/>
          <p:cNvPicPr preferRelativeResize="0"/>
          <p:nvPr/>
        </p:nvPicPr>
        <p:blipFill rotWithShape="1">
          <a:blip r:embed="rId7">
            <a:alphaModFix amt="25000"/>
          </a:blip>
          <a:srcRect b="0" l="0" r="0" t="0"/>
          <a:stretch/>
        </p:blipFill>
        <p:spPr>
          <a:xfrm>
            <a:off x="942600" y="2557475"/>
            <a:ext cx="4560225" cy="153079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33757e717a5_0_319"/>
          <p:cNvSpPr txBox="1"/>
          <p:nvPr/>
        </p:nvSpPr>
        <p:spPr>
          <a:xfrm>
            <a:off x="1099675" y="2557475"/>
            <a:ext cx="4318800" cy="1423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Aukeratu dituzuen ezinbestekoak lortzen laguntzen duten hiru pertsona </a:t>
            </a: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profesionalen datu-basetik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hautatu.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Horietako bat aukeratu eta gainerako taldeekin esperientziak partekatu.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" name="Google Shape;346;g33757e717a5_0_319"/>
          <p:cNvSpPr txBox="1"/>
          <p:nvPr/>
        </p:nvSpPr>
        <p:spPr>
          <a:xfrm>
            <a:off x="260200" y="832926"/>
            <a:ext cx="438562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Premia edo nahia?: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47" name="Google Shape;347;g33757e717a5_0_319"/>
          <p:cNvSpPr txBox="1"/>
          <p:nvPr/>
        </p:nvSpPr>
        <p:spPr>
          <a:xfrm>
            <a:off x="283650" y="1402149"/>
            <a:ext cx="6524025" cy="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5. Urratsa: </a:t>
            </a:r>
            <a:r>
              <a:rPr b="0" i="0" lang="es" sz="1800" u="none" cap="none" strike="noStrike">
                <a:solidFill>
                  <a:srgbClr val="FF1D25"/>
                </a:solidFill>
                <a:latin typeface="Oswald Medium"/>
                <a:ea typeface="Oswald Medium"/>
                <a:cs typeface="Oswald Medium"/>
                <a:sym typeface="Oswald Medium"/>
              </a:rPr>
              <a:t>Ezagutu helburua lortzen laguntzen diguten profesionalak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minutu)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16"/>
          <p:cNvPicPr preferRelativeResize="0"/>
          <p:nvPr/>
        </p:nvPicPr>
        <p:blipFill rotWithShape="1">
          <a:blip r:embed="rId3">
            <a:alphaModFix/>
          </a:blip>
          <a:srcRect b="0" l="4887" r="0" t="22934"/>
          <a:stretch/>
        </p:blipFill>
        <p:spPr>
          <a:xfrm rot="5400000">
            <a:off x="5791438" y="1016238"/>
            <a:ext cx="4418550" cy="23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6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GAUZATZEKO GOMENDIOAK: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54" name="Google Shape;354;p1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6"/>
          <p:cNvSpPr/>
          <p:nvPr/>
        </p:nvSpPr>
        <p:spPr>
          <a:xfrm>
            <a:off x="399450" y="1649325"/>
            <a:ext cx="4999800" cy="786900"/>
          </a:xfrm>
          <a:prstGeom prst="wedgeRoundRectCallout">
            <a:avLst>
              <a:gd fmla="val 21979" name="adj1"/>
              <a:gd fmla="val 49129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6"/>
          <p:cNvSpPr/>
          <p:nvPr/>
        </p:nvSpPr>
        <p:spPr>
          <a:xfrm>
            <a:off x="856500" y="2626750"/>
            <a:ext cx="4999800" cy="786900"/>
          </a:xfrm>
          <a:prstGeom prst="wedgeRoundRectCallout">
            <a:avLst>
              <a:gd fmla="val 50233" name="adj1"/>
              <a:gd fmla="val 19542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6"/>
          <p:cNvSpPr txBox="1"/>
          <p:nvPr/>
        </p:nvSpPr>
        <p:spPr>
          <a:xfrm>
            <a:off x="856500" y="2702253"/>
            <a:ext cx="4644900" cy="6801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Errespeta itzazu ikasgelan laguntzen zaituzten STEM profesionalak.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9" name="Google Shape;359;p16"/>
          <p:cNvSpPr/>
          <p:nvPr/>
        </p:nvSpPr>
        <p:spPr>
          <a:xfrm>
            <a:off x="288825" y="3635300"/>
            <a:ext cx="5091600" cy="989400"/>
          </a:xfrm>
          <a:prstGeom prst="wedgeRoundRectCallout">
            <a:avLst>
              <a:gd fmla="val 23434" name="adj1"/>
              <a:gd fmla="val 51258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5825" y="3858436"/>
            <a:ext cx="998830" cy="9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41296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40600" y="2772333"/>
            <a:ext cx="1076425" cy="1495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99951" y="945089"/>
            <a:ext cx="1402425" cy="1725924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6"/>
          <p:cNvSpPr txBox="1"/>
          <p:nvPr/>
        </p:nvSpPr>
        <p:spPr>
          <a:xfrm>
            <a:off x="456995" y="1727523"/>
            <a:ext cx="4644900" cy="6801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Ziurtatu Interneterako konexioa duzula, bideoak ikusteko eta galdetegia betetzeko.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5" name="Google Shape;365;p16"/>
          <p:cNvSpPr txBox="1"/>
          <p:nvPr/>
        </p:nvSpPr>
        <p:spPr>
          <a:xfrm>
            <a:off x="329300" y="3696784"/>
            <a:ext cx="5043600" cy="6801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Sortu errespetu eta babes giro bat zure taldean, non pertsona guztiak eroso sentituko diren beren ideiak partekatuz.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70" name="Google Shape;37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1"/>
          <p:cNvSpPr txBox="1"/>
          <p:nvPr/>
        </p:nvSpPr>
        <p:spPr>
          <a:xfrm>
            <a:off x="227149" y="1786684"/>
            <a:ext cx="2881500" cy="1126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s" sz="34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Premia edo nahia?</a:t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72" name="Google Shape;37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79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"/>
          <p:cNvCxnSpPr/>
          <p:nvPr/>
        </p:nvCxnSpPr>
        <p:spPr>
          <a:xfrm>
            <a:off x="61316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"/>
          <p:cNvCxnSpPr/>
          <p:nvPr/>
        </p:nvCxnSpPr>
        <p:spPr>
          <a:xfrm>
            <a:off x="68684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5" name="Google Shape;375;p1"/>
          <p:cNvCxnSpPr/>
          <p:nvPr/>
        </p:nvCxnSpPr>
        <p:spPr>
          <a:xfrm>
            <a:off x="76485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1"/>
          <p:cNvCxnSpPr/>
          <p:nvPr/>
        </p:nvCxnSpPr>
        <p:spPr>
          <a:xfrm>
            <a:off x="84287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7" name="Google Shape;377;p1"/>
          <p:cNvPicPr preferRelativeResize="0"/>
          <p:nvPr/>
        </p:nvPicPr>
        <p:blipFill rotWithShape="1">
          <a:blip r:embed="rId5">
            <a:alphaModFix/>
          </a:blip>
          <a:srcRect b="9910" l="3997" r="3460" t="17430"/>
          <a:stretch/>
        </p:blipFill>
        <p:spPr>
          <a:xfrm>
            <a:off x="61553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"/>
          <p:cNvPicPr preferRelativeResize="0"/>
          <p:nvPr/>
        </p:nvPicPr>
        <p:blipFill rotWithShape="1">
          <a:blip r:embed="rId6">
            <a:alphaModFix/>
          </a:blip>
          <a:srcRect b="19443" l="10829" r="6313" t="5876"/>
          <a:stretch/>
        </p:blipFill>
        <p:spPr>
          <a:xfrm>
            <a:off x="69693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"/>
          <p:cNvPicPr preferRelativeResize="0"/>
          <p:nvPr/>
        </p:nvPicPr>
        <p:blipFill rotWithShape="1">
          <a:blip r:embed="rId7">
            <a:alphaModFix/>
          </a:blip>
          <a:srcRect b="30665" l="4977" r="4688" t="26089"/>
          <a:stretch/>
        </p:blipFill>
        <p:spPr>
          <a:xfrm>
            <a:off x="77420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0" name="Google Shape;380;p1"/>
          <p:cNvCxnSpPr/>
          <p:nvPr/>
        </p:nvCxnSpPr>
        <p:spPr>
          <a:xfrm>
            <a:off x="5500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1" name="Google Shape;381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22236" y="4663816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210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60199" y="329224"/>
            <a:ext cx="2948925" cy="100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"/>
          <p:cNvPicPr preferRelativeResize="0"/>
          <p:nvPr/>
        </p:nvPicPr>
        <p:blipFill rotWithShape="1">
          <a:blip r:embed="rId11">
            <a:alphaModFix/>
          </a:blip>
          <a:srcRect b="0" l="4887" r="0" t="22934"/>
          <a:stretch/>
        </p:blipFill>
        <p:spPr>
          <a:xfrm rot="5400000">
            <a:off x="5791438" y="1016238"/>
            <a:ext cx="4418550" cy="23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108649" y="944250"/>
            <a:ext cx="4929398" cy="28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"/>
          <p:cNvSpPr txBox="1"/>
          <p:nvPr/>
        </p:nvSpPr>
        <p:spPr>
          <a:xfrm>
            <a:off x="4742052" y="4363764"/>
            <a:ext cx="3000000" cy="3000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0" i="0" lang="es" sz="7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Erakunde parte-hartzaileak:</a:t>
            </a:r>
            <a:endParaRPr b="0" i="0" sz="7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3757e717a5_0_30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ABIAPUNTUA: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3" name="Google Shape;203;g33757e717a5_0_3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33757e717a5_0_30"/>
          <p:cNvSpPr txBox="1"/>
          <p:nvPr/>
        </p:nvSpPr>
        <p:spPr>
          <a:xfrm>
            <a:off x="404850" y="1202065"/>
            <a:ext cx="8334300" cy="12618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Hiri txiki bateko biztanleek, eztabaida sutsu baten ondoren, bizi-kalitate onari eusteko zein produktu/zerbitzu diren garrantzitsuak aukeratu dute.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Handik denbora batera, krisi ekonomiko larri bat etorri da, eta zerrenda hori murriztu egin behar izan dute. Hala, haien ustez ezinbestekoenak diren 10 produktu/zerbitzu soilik aukeratu dituzte.</a:t>
            </a:r>
            <a:endParaRPr/>
          </a:p>
        </p:txBody>
      </p:sp>
      <p:pic>
        <p:nvPicPr>
          <p:cNvPr id="205" name="Google Shape;205;g33757e717a5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33757e717a5_0_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4821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33757e717a5_0_30"/>
          <p:cNvPicPr preferRelativeResize="0"/>
          <p:nvPr/>
        </p:nvPicPr>
        <p:blipFill rotWithShape="1">
          <a:blip r:embed="rId5">
            <a:alphaModFix/>
          </a:blip>
          <a:srcRect b="6822" l="556" r="0" t="63198"/>
          <a:stretch/>
        </p:blipFill>
        <p:spPr>
          <a:xfrm rot="10800000">
            <a:off x="0" y="2933263"/>
            <a:ext cx="9212800" cy="185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33757e717a5_0_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50182" y="2436175"/>
            <a:ext cx="4512435" cy="257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6"/>
          <p:cNvPicPr preferRelativeResize="0"/>
          <p:nvPr/>
        </p:nvPicPr>
        <p:blipFill rotWithShape="1">
          <a:blip r:embed="rId3">
            <a:alphaModFix/>
          </a:blip>
          <a:srcRect b="0" l="4887" r="0" t="22934"/>
          <a:stretch/>
        </p:blipFill>
        <p:spPr>
          <a:xfrm rot="5400000">
            <a:off x="5791438" y="1016238"/>
            <a:ext cx="4418550" cy="23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6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ABIAPUNTUA: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6"/>
          <p:cNvSpPr txBox="1"/>
          <p:nvPr/>
        </p:nvSpPr>
        <p:spPr>
          <a:xfrm>
            <a:off x="260200" y="150690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1. Urratsa: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18" name="Google Shape;218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2612700" y="1933675"/>
            <a:ext cx="1692600" cy="87170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6"/>
          <p:cNvSpPr txBox="1"/>
          <p:nvPr/>
        </p:nvSpPr>
        <p:spPr>
          <a:xfrm>
            <a:off x="2573200" y="1932366"/>
            <a:ext cx="1789900" cy="7411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Gure kontsumo-ohiturak aztertuz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6"/>
          <p:cNvSpPr txBox="1"/>
          <p:nvPr/>
        </p:nvSpPr>
        <p:spPr>
          <a:xfrm>
            <a:off x="2546650" y="150690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2. Urratsa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1" name="Google Shape;221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326250" y="3684325"/>
            <a:ext cx="1692600" cy="7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6"/>
          <p:cNvSpPr txBox="1"/>
          <p:nvPr/>
        </p:nvSpPr>
        <p:spPr>
          <a:xfrm>
            <a:off x="353250" y="3666400"/>
            <a:ext cx="1692600" cy="7411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Aukeratu zure ezinbestekoak 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6"/>
          <p:cNvSpPr txBox="1"/>
          <p:nvPr/>
        </p:nvSpPr>
        <p:spPr>
          <a:xfrm>
            <a:off x="248050" y="3186774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3. Urratsa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4" name="Google Shape;224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2697325" y="3684325"/>
            <a:ext cx="1589400" cy="7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6"/>
          <p:cNvSpPr txBox="1"/>
          <p:nvPr/>
        </p:nvSpPr>
        <p:spPr>
          <a:xfrm>
            <a:off x="2724325" y="3666400"/>
            <a:ext cx="1589400" cy="7411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Aldaketa posible da! 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6"/>
          <p:cNvSpPr txBox="1"/>
          <p:nvPr/>
        </p:nvSpPr>
        <p:spPr>
          <a:xfrm>
            <a:off x="2631275" y="325755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4. Urratsa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7" name="Google Shape;22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3580862" y="-238163"/>
            <a:ext cx="1052500" cy="15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69716" y="2640671"/>
            <a:ext cx="1125360" cy="169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4952148" y="1262125"/>
            <a:ext cx="1144325" cy="1543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402900" y="1933675"/>
            <a:ext cx="1692600" cy="92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6"/>
          <p:cNvSpPr txBox="1"/>
          <p:nvPr/>
        </p:nvSpPr>
        <p:spPr>
          <a:xfrm>
            <a:off x="429450" y="1915750"/>
            <a:ext cx="1589400" cy="9874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Ekoizpen eta kontsumo arduratsuak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2" name="Google Shape;232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4648050" y="3718499"/>
            <a:ext cx="1842475" cy="98741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6"/>
          <p:cNvSpPr txBox="1"/>
          <p:nvPr/>
        </p:nvSpPr>
        <p:spPr>
          <a:xfrm>
            <a:off x="4681701" y="3674304"/>
            <a:ext cx="1719100" cy="9874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Ezagutu lortzeko behar diren profesionalak</a:t>
            </a:r>
            <a:endParaRPr b="0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6"/>
          <p:cNvSpPr txBox="1"/>
          <p:nvPr/>
        </p:nvSpPr>
        <p:spPr>
          <a:xfrm>
            <a:off x="4719475" y="3291725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5. Urratsa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g33757e717a5_0_219"/>
          <p:cNvPicPr preferRelativeResize="0"/>
          <p:nvPr/>
        </p:nvPicPr>
        <p:blipFill rotWithShape="1">
          <a:blip r:embed="rId3">
            <a:alphaModFix/>
          </a:blip>
          <a:srcRect b="0" l="4887" r="0" t="22934"/>
          <a:stretch/>
        </p:blipFill>
        <p:spPr>
          <a:xfrm rot="5400000">
            <a:off x="5791438" y="1016238"/>
            <a:ext cx="4418550" cy="23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33757e717a5_0_219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Premia edo nahia?: 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1" name="Google Shape;241;g33757e717a5_0_21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g33757e717a5_0_2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33757e717a5_0_219"/>
          <p:cNvSpPr txBox="1"/>
          <p:nvPr/>
        </p:nvSpPr>
        <p:spPr>
          <a:xfrm>
            <a:off x="144400" y="1300275"/>
            <a:ext cx="5455500" cy="4616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1. Urratsa: </a:t>
            </a:r>
            <a:r>
              <a:rPr b="0" i="0" lang="es" sz="1800" u="none" cap="none" strike="noStrike">
                <a:solidFill>
                  <a:srgbClr val="FF1D25"/>
                </a:solidFill>
                <a:latin typeface="Oswald Medium"/>
                <a:ea typeface="Oswald Medium"/>
                <a:cs typeface="Oswald Medium"/>
                <a:sym typeface="Oswald Medium"/>
              </a:rPr>
              <a:t>Ekoizpen eta kontsumo arduratsuak </a:t>
            </a: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(15 minutu)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4" name="Google Shape;244;g33757e717a5_0_219"/>
          <p:cNvSpPr/>
          <p:nvPr/>
        </p:nvSpPr>
        <p:spPr>
          <a:xfrm>
            <a:off x="1038300" y="1943613"/>
            <a:ext cx="3137700" cy="648000"/>
          </a:xfrm>
          <a:prstGeom prst="wedgeRoundRectCallout">
            <a:avLst>
              <a:gd fmla="val 70180" name="adj1"/>
              <a:gd fmla="val 3845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33757e717a5_0_219"/>
          <p:cNvSpPr txBox="1"/>
          <p:nvPr/>
        </p:nvSpPr>
        <p:spPr>
          <a:xfrm>
            <a:off x="1038300" y="1943613"/>
            <a:ext cx="2950500" cy="6801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Zer da ekoizpen eta kontsumo arduratsua?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6" name="Google Shape;246;g33757e717a5_0_2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771094" y="1958050"/>
            <a:ext cx="1105526" cy="15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33757e717a5_0_2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09700" y="3553301"/>
            <a:ext cx="1124600" cy="75594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33757e717a5_0_219"/>
          <p:cNvSpPr txBox="1"/>
          <p:nvPr/>
        </p:nvSpPr>
        <p:spPr>
          <a:xfrm>
            <a:off x="2050720" y="3525648"/>
            <a:ext cx="3441117" cy="83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40000" lvl="0" marL="63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400" u="none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</a:rPr>
              <a:t>Bideoa</a:t>
            </a:r>
            <a:r>
              <a:rPr b="0" i="0" lang="e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b="0" i="0" lang="es" sz="1400" u="sng" cap="none" strike="noStrik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“ODS 12 Producción y Consumo Responsables” </a:t>
            </a:r>
            <a:endParaRPr b="0" i="1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5471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F1D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9" name="Google Shape;249;g33757e717a5_0_2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5069" y="3146191"/>
            <a:ext cx="1282413" cy="1249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g3372f30e7ff_1_17"/>
          <p:cNvPicPr preferRelativeResize="0"/>
          <p:nvPr/>
        </p:nvPicPr>
        <p:blipFill rotWithShape="1">
          <a:blip r:embed="rId3">
            <a:alphaModFix/>
          </a:blip>
          <a:srcRect b="0" l="4887" r="0" t="22934"/>
          <a:stretch/>
        </p:blipFill>
        <p:spPr>
          <a:xfrm rot="5400000">
            <a:off x="5791438" y="1016238"/>
            <a:ext cx="4418550" cy="23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3372f30e7ff_1_17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g3372f30e7ff_1_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3372f30e7ff_1_17"/>
          <p:cNvSpPr txBox="1"/>
          <p:nvPr/>
        </p:nvSpPr>
        <p:spPr>
          <a:xfrm>
            <a:off x="1432800" y="2024627"/>
            <a:ext cx="5162399" cy="13900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Asmatu zertan lan egiten dudan eta nola lortu dudan lanbide hori izatea.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Asmatu behar duzu zertan ari naizen eta zer ikasketa egin ditudan hori lortzeko. Nahi duzuna galde diezadakezu, baina Bai / Ez bakarrik erantzun dezaket.</a:t>
            </a:r>
            <a:endParaRPr b="0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8" name="Google Shape;258;g3372f30e7ff_1_17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1432800" y="2162273"/>
            <a:ext cx="5202150" cy="125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3372f30e7ff_1_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1013" y="3606630"/>
            <a:ext cx="815300" cy="11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3372f30e7ff_1_17"/>
          <p:cNvSpPr txBox="1"/>
          <p:nvPr/>
        </p:nvSpPr>
        <p:spPr>
          <a:xfrm>
            <a:off x="1486701" y="3533875"/>
            <a:ext cx="4786500" cy="12387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Nire lan esperientzia partekatuz.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Badakizue zertan aritzen naizen, zer jakin nahi zenuke?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Prestatu dituzuen galderak erantzuten saiatuko naiz. Edozein zalantza izanez gero, galdetu lasai!</a:t>
            </a:r>
            <a:endParaRPr/>
          </a:p>
        </p:txBody>
      </p:sp>
      <p:pic>
        <p:nvPicPr>
          <p:cNvPr id="261" name="Google Shape;261;g3372f30e7ff_1_17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1432800" y="3552366"/>
            <a:ext cx="5241900" cy="122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3372f30e7ff_1_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45564" y="3047527"/>
            <a:ext cx="1288087" cy="129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3372f30e7ff_1_17"/>
          <p:cNvSpPr txBox="1"/>
          <p:nvPr/>
        </p:nvSpPr>
        <p:spPr>
          <a:xfrm>
            <a:off x="159826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Premia edo nahia?: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4" name="Google Shape;264;g3372f30e7ff_1_17"/>
          <p:cNvSpPr txBox="1"/>
          <p:nvPr/>
        </p:nvSpPr>
        <p:spPr>
          <a:xfrm>
            <a:off x="333772" y="1319725"/>
            <a:ext cx="5455500" cy="4616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1. Urratsa: </a:t>
            </a:r>
            <a:r>
              <a:rPr b="0" i="0" lang="es" sz="1800" u="none" cap="none" strike="noStrike">
                <a:solidFill>
                  <a:srgbClr val="FF1D25"/>
                </a:solidFill>
                <a:latin typeface="Oswald Medium"/>
                <a:ea typeface="Oswald Medium"/>
                <a:cs typeface="Oswald Medium"/>
                <a:sym typeface="Oswald Medium"/>
              </a:rPr>
              <a:t>Ekoizpen eta kontsumo arduratsuak </a:t>
            </a: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(15 minutu)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65" name="Google Shape;265;g3372f30e7ff_1_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8556" y="2209275"/>
            <a:ext cx="815300" cy="11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8"/>
          <p:cNvSpPr/>
          <p:nvPr/>
        </p:nvSpPr>
        <p:spPr>
          <a:xfrm>
            <a:off x="1915600" y="1908725"/>
            <a:ext cx="4345002" cy="1711800"/>
          </a:xfrm>
          <a:prstGeom prst="wedgeRoundRectCallout">
            <a:avLst>
              <a:gd fmla="val -57390" name="adj1"/>
              <a:gd fmla="val 48741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6175" y="298524"/>
            <a:ext cx="1496449" cy="9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4975" y="3452770"/>
            <a:ext cx="1391349" cy="1595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8"/>
          <p:cNvPicPr preferRelativeResize="0"/>
          <p:nvPr/>
        </p:nvPicPr>
        <p:blipFill rotWithShape="1">
          <a:blip r:embed="rId6">
            <a:alphaModFix/>
          </a:blip>
          <a:srcRect b="0" l="4887" r="0" t="22934"/>
          <a:stretch/>
        </p:blipFill>
        <p:spPr>
          <a:xfrm rot="5400000">
            <a:off x="5791438" y="1016238"/>
            <a:ext cx="4418550" cy="23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4764152" y="3970674"/>
            <a:ext cx="1496450" cy="79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91625" y="3260750"/>
            <a:ext cx="1251325" cy="106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8"/>
          <p:cNvSpPr txBox="1"/>
          <p:nvPr/>
        </p:nvSpPr>
        <p:spPr>
          <a:xfrm>
            <a:off x="312551" y="785124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Premia edo nahia?: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9" name="Google Shape;279;p8"/>
          <p:cNvSpPr txBox="1"/>
          <p:nvPr/>
        </p:nvSpPr>
        <p:spPr>
          <a:xfrm>
            <a:off x="486497" y="1287324"/>
            <a:ext cx="5455500" cy="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2. Urratsa: Gure kontsumo-ohiturak aztertuz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(5 minutu)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0" name="Google Shape;280;p8"/>
          <p:cNvSpPr txBox="1"/>
          <p:nvPr/>
        </p:nvSpPr>
        <p:spPr>
          <a:xfrm>
            <a:off x="2051173" y="2038426"/>
            <a:ext cx="4099800" cy="14772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Zein dira gure premiak?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Erosten dugun guztitik, zer behar dugu benetan?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Zer estrategia erabiltzen dira hasieran erosi asmo genuena baino gehiago erosarazteko?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3562050" y="13"/>
            <a:ext cx="1862457" cy="57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9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485393" y="2264228"/>
            <a:ext cx="4560225" cy="1886857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9"/>
          <p:cNvSpPr txBox="1"/>
          <p:nvPr/>
        </p:nvSpPr>
        <p:spPr>
          <a:xfrm>
            <a:off x="5424507" y="4484614"/>
            <a:ext cx="3543943" cy="5385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 PRODUKTUEN / ZERBITZUEN FITXAK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9"/>
          <p:cNvSpPr txBox="1"/>
          <p:nvPr/>
        </p:nvSpPr>
        <p:spPr>
          <a:xfrm>
            <a:off x="327807" y="813025"/>
            <a:ext cx="438562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Premia edo nahia?: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1" name="Google Shape;291;p9"/>
          <p:cNvSpPr txBox="1"/>
          <p:nvPr/>
        </p:nvSpPr>
        <p:spPr>
          <a:xfrm>
            <a:off x="351257" y="1257625"/>
            <a:ext cx="4694361" cy="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3. Urratsa: Aukeratu zure ezinbestekoak 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(15 minutu)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2" name="Google Shape;292;p9"/>
          <p:cNvSpPr txBox="1"/>
          <p:nvPr/>
        </p:nvSpPr>
        <p:spPr>
          <a:xfrm>
            <a:off x="446061" y="2348525"/>
            <a:ext cx="4761444" cy="16722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999" lvl="0" marL="17999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Osatu talde txikiak (4-6 lagun)</a:t>
            </a:r>
            <a:endParaRPr/>
          </a:p>
          <a:p>
            <a:pPr indent="-179999" lvl="0" marL="17999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Fitxa-sorta bat hartu, proposatutako aukera guztiekin.</a:t>
            </a:r>
            <a:endParaRPr/>
          </a:p>
          <a:p>
            <a:pPr indent="-179999" lvl="0" marL="179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Funtsezkotzat jotzen dituzuen 10 produktuen/zerbitzuen fitxak hautatu beharko dituzue</a:t>
            </a:r>
            <a:endParaRPr/>
          </a:p>
          <a:p>
            <a:pPr indent="-179999" lvl="0" marL="179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Lehentasunaren arabera ordenatu.</a:t>
            </a:r>
            <a:endParaRPr/>
          </a:p>
        </p:txBody>
      </p:sp>
      <p:pic>
        <p:nvPicPr>
          <p:cNvPr id="293" name="Google Shape;293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17107" y="142275"/>
            <a:ext cx="2958745" cy="417981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3757e717a5_0_339"/>
          <p:cNvSpPr/>
          <p:nvPr/>
        </p:nvSpPr>
        <p:spPr>
          <a:xfrm>
            <a:off x="0" y="843712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g33757e717a5_0_3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33757e717a5_0_3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3562050" y="13"/>
            <a:ext cx="1862457" cy="57857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33757e717a5_0_339"/>
          <p:cNvSpPr txBox="1"/>
          <p:nvPr/>
        </p:nvSpPr>
        <p:spPr>
          <a:xfrm>
            <a:off x="260200" y="752212"/>
            <a:ext cx="6174593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Premia edo nahia?: </a:t>
            </a:r>
            <a:r>
              <a:rPr b="0" i="0" lang="es" sz="20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PRODUKTUEN / ZERBITZUEN FITXAK</a:t>
            </a: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02" name="Google Shape;302;g33757e717a5_0_339"/>
          <p:cNvPicPr preferRelativeResize="0"/>
          <p:nvPr/>
        </p:nvPicPr>
        <p:blipFill rotWithShape="1">
          <a:blip r:embed="rId5">
            <a:alphaModFix/>
          </a:blip>
          <a:srcRect b="19991" l="78159" r="2952" t="59770"/>
          <a:stretch/>
        </p:blipFill>
        <p:spPr>
          <a:xfrm>
            <a:off x="7077199" y="1250655"/>
            <a:ext cx="978266" cy="1338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33757e717a5_0_339"/>
          <p:cNvPicPr preferRelativeResize="0"/>
          <p:nvPr/>
        </p:nvPicPr>
        <p:blipFill rotWithShape="1">
          <a:blip r:embed="rId5">
            <a:alphaModFix/>
          </a:blip>
          <a:srcRect b="60125" l="0" r="0" t="0"/>
          <a:stretch/>
        </p:blipFill>
        <p:spPr>
          <a:xfrm>
            <a:off x="9365" y="1109728"/>
            <a:ext cx="5367211" cy="273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33757e717a5_0_339"/>
          <p:cNvPicPr preferRelativeResize="0"/>
          <p:nvPr/>
        </p:nvPicPr>
        <p:blipFill rotWithShape="1">
          <a:blip r:embed="rId5">
            <a:alphaModFix/>
          </a:blip>
          <a:srcRect b="40839" l="0" r="0" t="39122"/>
          <a:stretch/>
        </p:blipFill>
        <p:spPr>
          <a:xfrm>
            <a:off x="-19663" y="3736333"/>
            <a:ext cx="5396239" cy="1380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33757e717a5_0_339"/>
          <p:cNvPicPr preferRelativeResize="0"/>
          <p:nvPr/>
        </p:nvPicPr>
        <p:blipFill rotWithShape="1">
          <a:blip r:embed="rId5">
            <a:alphaModFix/>
          </a:blip>
          <a:srcRect b="0" l="4067" r="55342" t="78763"/>
          <a:stretch/>
        </p:blipFill>
        <p:spPr>
          <a:xfrm>
            <a:off x="5093959" y="3740446"/>
            <a:ext cx="2144189" cy="1432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33757e717a5_0_339"/>
          <p:cNvPicPr preferRelativeResize="0"/>
          <p:nvPr/>
        </p:nvPicPr>
        <p:blipFill rotWithShape="1">
          <a:blip r:embed="rId5">
            <a:alphaModFix/>
          </a:blip>
          <a:srcRect b="19941" l="4189" r="58164" t="60018"/>
          <a:stretch/>
        </p:blipFill>
        <p:spPr>
          <a:xfrm>
            <a:off x="5109030" y="1234470"/>
            <a:ext cx="1969246" cy="1338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33757e717a5_0_339"/>
          <p:cNvPicPr preferRelativeResize="0"/>
          <p:nvPr/>
        </p:nvPicPr>
        <p:blipFill rotWithShape="1">
          <a:blip r:embed="rId5">
            <a:alphaModFix/>
          </a:blip>
          <a:srcRect b="21346" l="42030" r="21035" t="60018"/>
          <a:stretch/>
        </p:blipFill>
        <p:spPr>
          <a:xfrm>
            <a:off x="5185502" y="2494578"/>
            <a:ext cx="1950312" cy="1256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3757e717a5_0_29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g33757e717a5_0_2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33757e717a5_0_2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3562050" y="13"/>
            <a:ext cx="1862457" cy="57857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33757e717a5_0_296"/>
          <p:cNvSpPr txBox="1"/>
          <p:nvPr/>
        </p:nvSpPr>
        <p:spPr>
          <a:xfrm>
            <a:off x="260200" y="2034257"/>
            <a:ext cx="3559079" cy="23206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BATERATZE-LANA ETA BAT-ETORTZEA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9999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Jarri zuen aukerak taulan lehentasun-ordenaren arabera, eta arrazoitu zergatik.</a:t>
            </a:r>
            <a:endParaRPr/>
          </a:p>
          <a:p>
            <a:pPr indent="-179999" lvl="0" marL="179999" marR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Helburua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: Talde guztien artean adostu, aukerak 10era murriztu eta lehentasunak ezarri</a:t>
            </a:r>
            <a:endParaRPr b="1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g33757e717a5_0_296"/>
          <p:cNvSpPr/>
          <p:nvPr/>
        </p:nvSpPr>
        <p:spPr>
          <a:xfrm>
            <a:off x="4660340" y="447837"/>
            <a:ext cx="4385620" cy="2991624"/>
          </a:xfrm>
          <a:prstGeom prst="wedgeRoundRectCallout">
            <a:avLst>
              <a:gd fmla="val -38253" name="adj1"/>
              <a:gd fmla="val 67814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g33757e717a5_0_2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52333" y="3684363"/>
            <a:ext cx="1272174" cy="1459124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33757e717a5_0_296"/>
          <p:cNvSpPr txBox="1"/>
          <p:nvPr/>
        </p:nvSpPr>
        <p:spPr>
          <a:xfrm>
            <a:off x="226350" y="827843"/>
            <a:ext cx="438562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Premia edo nahia?: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9" name="Google Shape;319;g33757e717a5_0_296"/>
          <p:cNvSpPr txBox="1"/>
          <p:nvPr/>
        </p:nvSpPr>
        <p:spPr>
          <a:xfrm>
            <a:off x="249800" y="1272443"/>
            <a:ext cx="4694361" cy="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3. Urratsa: Aukeratu zure ezinbestekoak 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(15 minutu)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0" name="Google Shape;320;g33757e717a5_0_296"/>
          <p:cNvSpPr txBox="1"/>
          <p:nvPr/>
        </p:nvSpPr>
        <p:spPr>
          <a:xfrm>
            <a:off x="4807037" y="589503"/>
            <a:ext cx="4196523" cy="2889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HAUSNARTZEKO GALDERAK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Hasierako zerrendako zein artikulu dira nahiak eta zein premiak?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Zer alde dago nahien eta premien artean?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Nahiak eta premiak desberdinak al dira pertsona batetik bestera? Eta gizarte batetik bestera? Zergatik?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Premien edo nahien arabera kontsumitzen dugu?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Denok berdin kontsumitzen dugu?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