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747775"/>
          </p15:clr>
        </p15:guide>
      </p15:sldGuideLst>
    </p:ext>
    <p:ext uri="GoogleSlidesCustomDataVersion2">
      <go:slidesCustomData xmlns:go="http://customooxmlschemas.google.com/" r:id="rId31" roundtripDataSignature="AMtx7mjEXK/Qc/5iN6VoDjbUQHZ2Z4x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375efb7e89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3375efb7e89_0_2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75efb7e89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3375efb7e89_0_2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375efb7e89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3375efb7e89_0_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3757e717a5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33757e717a5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375efb7e89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3375efb7e89_0_3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3757e717a5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33757e717a5_0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375efb7e8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3375efb7e8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375efb7e8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3375efb7e89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757e717a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33757e717a5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75efb7e8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3375efb7e89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375efb7e89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3375efb7e89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3757e717a5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33757e717a5_0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75efb7e89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375efb7e89_0_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6.png"/><Relationship Id="rId11" Type="http://schemas.openxmlformats.org/officeDocument/2006/relationships/image" Target="../media/image8.png"/><Relationship Id="rId10" Type="http://schemas.openxmlformats.org/officeDocument/2006/relationships/image" Target="../media/image9.jp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0.jpg"/><Relationship Id="rId8"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0">
  <p:cSld name="CUSTOM_9">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3">
  <p:cSld name="CUSTOM_2">
    <p:spTree>
      <p:nvGrpSpPr>
        <p:cNvPr id="94" name="Shape 94"/>
        <p:cNvGrpSpPr/>
        <p:nvPr/>
      </p:nvGrpSpPr>
      <p:grpSpPr>
        <a:xfrm>
          <a:off x="0" y="0"/>
          <a:ext cx="0" cy="0"/>
          <a:chOff x="0" y="0"/>
          <a:chExt cx="0" cy="0"/>
        </a:xfrm>
      </p:grpSpPr>
      <p:sp>
        <p:nvSpPr>
          <p:cNvPr id="95" name="Google Shape;95;p35"/>
          <p:cNvSpPr/>
          <p:nvPr/>
        </p:nvSpPr>
        <p:spPr>
          <a:xfrm>
            <a:off x="6777675" y="2465900"/>
            <a:ext cx="2366400" cy="2677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5"/>
          <p:cNvSpPr/>
          <p:nvPr>
            <p:ph idx="2" type="pic"/>
          </p:nvPr>
        </p:nvSpPr>
        <p:spPr>
          <a:xfrm>
            <a:off x="6996000" y="-2750"/>
            <a:ext cx="2225700" cy="3902400"/>
          </a:xfrm>
          <a:prstGeom prst="rect">
            <a:avLst/>
          </a:prstGeom>
          <a:noFill/>
          <a:ln>
            <a:noFill/>
          </a:ln>
        </p:spPr>
      </p:sp>
      <p:sp>
        <p:nvSpPr>
          <p:cNvPr id="97" name="Google Shape;97;p3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35"/>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0" name="Google Shape;100;p3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5">
  <p:cSld name="CUSTOM_4">
    <p:spTree>
      <p:nvGrpSpPr>
        <p:cNvPr id="101" name="Shape 101"/>
        <p:cNvGrpSpPr/>
        <p:nvPr/>
      </p:nvGrpSpPr>
      <p:grpSpPr>
        <a:xfrm>
          <a:off x="0" y="0"/>
          <a:ext cx="0" cy="0"/>
          <a:chOff x="0" y="0"/>
          <a:chExt cx="0" cy="0"/>
        </a:xfrm>
      </p:grpSpPr>
      <p:sp>
        <p:nvSpPr>
          <p:cNvPr id="102" name="Google Shape;102;p36"/>
          <p:cNvSpPr/>
          <p:nvPr/>
        </p:nvSpPr>
        <p:spPr>
          <a:xfrm>
            <a:off x="6777675" y="0"/>
            <a:ext cx="236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36"/>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3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6">
  <p:cSld name="CUSTOM_5">
    <p:spTree>
      <p:nvGrpSpPr>
        <p:cNvPr id="107" name="Shape 107"/>
        <p:cNvGrpSpPr/>
        <p:nvPr/>
      </p:nvGrpSpPr>
      <p:grpSpPr>
        <a:xfrm>
          <a:off x="0" y="0"/>
          <a:ext cx="0" cy="0"/>
          <a:chOff x="0" y="0"/>
          <a:chExt cx="0" cy="0"/>
        </a:xfrm>
      </p:grpSpPr>
      <p:sp>
        <p:nvSpPr>
          <p:cNvPr id="108" name="Google Shape;108;p37"/>
          <p:cNvSpPr/>
          <p:nvPr>
            <p:ph idx="2" type="pic"/>
          </p:nvPr>
        </p:nvSpPr>
        <p:spPr>
          <a:xfrm>
            <a:off x="6785650" y="-2750"/>
            <a:ext cx="2366400" cy="4525500"/>
          </a:xfrm>
          <a:prstGeom prst="rect">
            <a:avLst/>
          </a:prstGeom>
          <a:noFill/>
          <a:ln>
            <a:noFill/>
          </a:ln>
        </p:spPr>
      </p:sp>
      <p:sp>
        <p:nvSpPr>
          <p:cNvPr id="109" name="Google Shape;109;p37"/>
          <p:cNvSpPr/>
          <p:nvPr/>
        </p:nvSpPr>
        <p:spPr>
          <a:xfrm>
            <a:off x="5119925" y="2450650"/>
            <a:ext cx="3047700" cy="12093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7"/>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7"/>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2" name="Google Shape;112;p37"/>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37"/>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14" name="Google Shape;114;p37"/>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7">
  <p:cSld name="CUSTOM_6">
    <p:spTree>
      <p:nvGrpSpPr>
        <p:cNvPr id="115" name="Shape 115"/>
        <p:cNvGrpSpPr/>
        <p:nvPr/>
      </p:nvGrpSpPr>
      <p:grpSpPr>
        <a:xfrm>
          <a:off x="0" y="0"/>
          <a:ext cx="0" cy="0"/>
          <a:chOff x="0" y="0"/>
          <a:chExt cx="0" cy="0"/>
        </a:xfrm>
      </p:grpSpPr>
      <p:sp>
        <p:nvSpPr>
          <p:cNvPr id="116" name="Google Shape;116;p38"/>
          <p:cNvSpPr/>
          <p:nvPr/>
        </p:nvSpPr>
        <p:spPr>
          <a:xfrm>
            <a:off x="6777675" y="0"/>
            <a:ext cx="2366400" cy="42411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8"/>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8"/>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8"/>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0" name="Google Shape;120;p38"/>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9">
  <p:cSld name="CUSTOM_8">
    <p:spTree>
      <p:nvGrpSpPr>
        <p:cNvPr id="121" name="Shape 121"/>
        <p:cNvGrpSpPr/>
        <p:nvPr/>
      </p:nvGrpSpPr>
      <p:grpSpPr>
        <a:xfrm>
          <a:off x="0" y="0"/>
          <a:ext cx="0" cy="0"/>
          <a:chOff x="0" y="0"/>
          <a:chExt cx="0" cy="0"/>
        </a:xfrm>
      </p:grpSpPr>
      <p:sp>
        <p:nvSpPr>
          <p:cNvPr id="122" name="Google Shape;122;p39"/>
          <p:cNvSpPr/>
          <p:nvPr/>
        </p:nvSpPr>
        <p:spPr>
          <a:xfrm>
            <a:off x="6777675" y="2465900"/>
            <a:ext cx="2366400" cy="2677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ph idx="2" type="pic"/>
          </p:nvPr>
        </p:nvSpPr>
        <p:spPr>
          <a:xfrm>
            <a:off x="7308125" y="-9550"/>
            <a:ext cx="1830000" cy="4146900"/>
          </a:xfrm>
          <a:prstGeom prst="rect">
            <a:avLst/>
          </a:prstGeom>
          <a:noFill/>
          <a:ln>
            <a:noFill/>
          </a:ln>
        </p:spPr>
      </p:sp>
      <p:sp>
        <p:nvSpPr>
          <p:cNvPr id="124" name="Google Shape;124;p39"/>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9"/>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9"/>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7" name="Google Shape;127;p3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8">
  <p:cSld name="CUSTOM_10">
    <p:spTree>
      <p:nvGrpSpPr>
        <p:cNvPr id="128" name="Shape 128"/>
        <p:cNvGrpSpPr/>
        <p:nvPr/>
      </p:nvGrpSpPr>
      <p:grpSpPr>
        <a:xfrm>
          <a:off x="0" y="0"/>
          <a:ext cx="0" cy="0"/>
          <a:chOff x="0" y="0"/>
          <a:chExt cx="0" cy="0"/>
        </a:xfrm>
      </p:grpSpPr>
      <p:sp>
        <p:nvSpPr>
          <p:cNvPr id="129" name="Google Shape;129;p40"/>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40"/>
          <p:cNvSpPr/>
          <p:nvPr>
            <p:ph idx="2" type="pic"/>
          </p:nvPr>
        </p:nvSpPr>
        <p:spPr>
          <a:xfrm>
            <a:off x="5767800" y="2745425"/>
            <a:ext cx="2853000" cy="1901700"/>
          </a:xfrm>
          <a:prstGeom prst="rect">
            <a:avLst/>
          </a:prstGeom>
          <a:noFill/>
          <a:ln>
            <a:noFill/>
          </a:ln>
        </p:spPr>
      </p:sp>
      <p:sp>
        <p:nvSpPr>
          <p:cNvPr id="131" name="Google Shape;131;p40"/>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40"/>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40"/>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34" name="Google Shape;134;p4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1">
  <p:cSld name="CUSTOM_11">
    <p:spTree>
      <p:nvGrpSpPr>
        <p:cNvPr id="135" name="Shape 135"/>
        <p:cNvGrpSpPr/>
        <p:nvPr/>
      </p:nvGrpSpPr>
      <p:grpSpPr>
        <a:xfrm>
          <a:off x="0" y="0"/>
          <a:ext cx="0" cy="0"/>
          <a:chOff x="0" y="0"/>
          <a:chExt cx="0" cy="0"/>
        </a:xfrm>
      </p:grpSpPr>
      <p:sp>
        <p:nvSpPr>
          <p:cNvPr id="136" name="Google Shape;136;p41"/>
          <p:cNvSpPr/>
          <p:nvPr/>
        </p:nvSpPr>
        <p:spPr>
          <a:xfrm rot="5400000">
            <a:off x="4089000" y="88450"/>
            <a:ext cx="958500" cy="91515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41"/>
          <p:cNvSpPr/>
          <p:nvPr>
            <p:ph idx="2" type="pic"/>
          </p:nvPr>
        </p:nvSpPr>
        <p:spPr>
          <a:xfrm>
            <a:off x="7138500" y="-2750"/>
            <a:ext cx="2016900" cy="4587300"/>
          </a:xfrm>
          <a:prstGeom prst="rect">
            <a:avLst/>
          </a:prstGeom>
          <a:noFill/>
          <a:ln>
            <a:noFill/>
          </a:ln>
        </p:spPr>
      </p:sp>
      <p:pic>
        <p:nvPicPr>
          <p:cNvPr id="138" name="Google Shape;138;p4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39" name="Google Shape;139;p41"/>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4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2">
  <p:cSld name="CUSTOM_12">
    <p:spTree>
      <p:nvGrpSpPr>
        <p:cNvPr id="142" name="Shape 142"/>
        <p:cNvGrpSpPr/>
        <p:nvPr/>
      </p:nvGrpSpPr>
      <p:grpSpPr>
        <a:xfrm>
          <a:off x="0" y="0"/>
          <a:ext cx="0" cy="0"/>
          <a:chOff x="0" y="0"/>
          <a:chExt cx="0" cy="0"/>
        </a:xfrm>
      </p:grpSpPr>
      <p:sp>
        <p:nvSpPr>
          <p:cNvPr id="143" name="Google Shape;143;p42"/>
          <p:cNvSpPr/>
          <p:nvPr/>
        </p:nvSpPr>
        <p:spPr>
          <a:xfrm>
            <a:off x="6777675" y="0"/>
            <a:ext cx="2366400" cy="42411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2"/>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4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47" name="Google Shape;147;p4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3">
  <p:cSld name="CUSTOM_13">
    <p:spTree>
      <p:nvGrpSpPr>
        <p:cNvPr id="148" name="Shape 148"/>
        <p:cNvGrpSpPr/>
        <p:nvPr/>
      </p:nvGrpSpPr>
      <p:grpSpPr>
        <a:xfrm>
          <a:off x="0" y="0"/>
          <a:ext cx="0" cy="0"/>
          <a:chOff x="0" y="0"/>
          <a:chExt cx="0" cy="0"/>
        </a:xfrm>
      </p:grpSpPr>
      <p:sp>
        <p:nvSpPr>
          <p:cNvPr id="149" name="Google Shape;149;p43"/>
          <p:cNvSpPr/>
          <p:nvPr>
            <p:ph idx="2" type="pic"/>
          </p:nvPr>
        </p:nvSpPr>
        <p:spPr>
          <a:xfrm>
            <a:off x="6785650" y="-2750"/>
            <a:ext cx="2366400" cy="4525500"/>
          </a:xfrm>
          <a:prstGeom prst="rect">
            <a:avLst/>
          </a:prstGeom>
          <a:noFill/>
          <a:ln>
            <a:noFill/>
          </a:ln>
        </p:spPr>
      </p:sp>
      <p:sp>
        <p:nvSpPr>
          <p:cNvPr id="150" name="Google Shape;150;p43"/>
          <p:cNvSpPr/>
          <p:nvPr/>
        </p:nvSpPr>
        <p:spPr>
          <a:xfrm>
            <a:off x="5119925" y="2450650"/>
            <a:ext cx="3047700" cy="12093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3"/>
          <p:cNvSpPr/>
          <p:nvPr/>
        </p:nvSpPr>
        <p:spPr>
          <a:xfrm>
            <a:off x="0" y="909025"/>
            <a:ext cx="177900" cy="261600"/>
          </a:xfrm>
          <a:prstGeom prst="rect">
            <a:avLst/>
          </a:prstGeom>
          <a:solidFill>
            <a:srgbClr val="F3A25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3" name="Google Shape;153;p4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43"/>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55" name="Google Shape;155;p4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4">
  <p:cSld name="CUSTOM_14">
    <p:spTree>
      <p:nvGrpSpPr>
        <p:cNvPr id="156" name="Shape 156"/>
        <p:cNvGrpSpPr/>
        <p:nvPr/>
      </p:nvGrpSpPr>
      <p:grpSpPr>
        <a:xfrm>
          <a:off x="0" y="0"/>
          <a:ext cx="0" cy="0"/>
          <a:chOff x="0" y="0"/>
          <a:chExt cx="0" cy="0"/>
        </a:xfrm>
      </p:grpSpPr>
      <p:sp>
        <p:nvSpPr>
          <p:cNvPr id="157" name="Google Shape;157;p44"/>
          <p:cNvSpPr/>
          <p:nvPr/>
        </p:nvSpPr>
        <p:spPr>
          <a:xfrm rot="5400000">
            <a:off x="4089000" y="88450"/>
            <a:ext cx="958500" cy="91515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4"/>
          <p:cNvSpPr/>
          <p:nvPr>
            <p:ph idx="2" type="pic"/>
          </p:nvPr>
        </p:nvSpPr>
        <p:spPr>
          <a:xfrm>
            <a:off x="7138500" y="-2750"/>
            <a:ext cx="2016900" cy="4587300"/>
          </a:xfrm>
          <a:prstGeom prst="rect">
            <a:avLst/>
          </a:prstGeom>
          <a:noFill/>
          <a:ln>
            <a:noFill/>
          </a:ln>
        </p:spPr>
      </p:sp>
      <p:pic>
        <p:nvPicPr>
          <p:cNvPr id="159" name="Google Shape;159;p4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0" name="Google Shape;160;p44"/>
          <p:cNvSpPr/>
          <p:nvPr/>
        </p:nvSpPr>
        <p:spPr>
          <a:xfrm>
            <a:off x="0" y="909025"/>
            <a:ext cx="177900" cy="261600"/>
          </a:xfrm>
          <a:prstGeom prst="rect">
            <a:avLst/>
          </a:prstGeom>
          <a:solidFill>
            <a:srgbClr val="E6AED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4"/>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2" name="Google Shape;162;p44"/>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7"/>
          <p:cNvSpPr/>
          <p:nvPr/>
        </p:nvSpPr>
        <p:spPr>
          <a:xfrm>
            <a:off x="5173150" y="-3850"/>
            <a:ext cx="3970800" cy="43293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 name="Google Shape;11;p27"/>
          <p:cNvPicPr preferRelativeResize="0"/>
          <p:nvPr/>
        </p:nvPicPr>
        <p:blipFill rotWithShape="1">
          <a:blip r:embed="rId2">
            <a:alphaModFix amt="23000"/>
          </a:blip>
          <a:srcRect b="0" l="0" r="0" t="0"/>
          <a:stretch/>
        </p:blipFill>
        <p:spPr>
          <a:xfrm>
            <a:off x="5173200" y="-3809"/>
            <a:ext cx="3970750" cy="2473544"/>
          </a:xfrm>
          <a:prstGeom prst="rect">
            <a:avLst/>
          </a:prstGeom>
          <a:noFill/>
          <a:ln>
            <a:noFill/>
          </a:ln>
        </p:spPr>
      </p:pic>
      <p:pic>
        <p:nvPicPr>
          <p:cNvPr id="12" name="Google Shape;12;p27"/>
          <p:cNvPicPr preferRelativeResize="0"/>
          <p:nvPr/>
        </p:nvPicPr>
        <p:blipFill rotWithShape="1">
          <a:blip r:embed="rId3">
            <a:alphaModFix/>
          </a:blip>
          <a:srcRect b="0" l="0" r="0" t="0"/>
          <a:stretch/>
        </p:blipFill>
        <p:spPr>
          <a:xfrm>
            <a:off x="382100" y="263675"/>
            <a:ext cx="2512649" cy="702250"/>
          </a:xfrm>
          <a:prstGeom prst="rect">
            <a:avLst/>
          </a:prstGeom>
          <a:noFill/>
          <a:ln>
            <a:noFill/>
          </a:ln>
        </p:spPr>
      </p:pic>
      <p:pic>
        <p:nvPicPr>
          <p:cNvPr id="13" name="Google Shape;13;p27"/>
          <p:cNvPicPr preferRelativeResize="0"/>
          <p:nvPr/>
        </p:nvPicPr>
        <p:blipFill rotWithShape="1">
          <a:blip r:embed="rId4">
            <a:alphaModFix/>
          </a:blip>
          <a:srcRect b="0" l="0" r="0" t="0"/>
          <a:stretch/>
        </p:blipFill>
        <p:spPr>
          <a:xfrm>
            <a:off x="5044542" y="4717502"/>
            <a:ext cx="510277" cy="195278"/>
          </a:xfrm>
          <a:prstGeom prst="rect">
            <a:avLst/>
          </a:prstGeom>
          <a:noFill/>
          <a:ln>
            <a:noFill/>
          </a:ln>
        </p:spPr>
      </p:pic>
      <p:pic>
        <p:nvPicPr>
          <p:cNvPr descr="preencoded.png" id="14" name="Google Shape;14;p27"/>
          <p:cNvPicPr preferRelativeResize="0"/>
          <p:nvPr/>
        </p:nvPicPr>
        <p:blipFill rotWithShape="1">
          <a:blip r:embed="rId5">
            <a:alphaModFix/>
          </a:blip>
          <a:srcRect b="0" l="0" r="0" t="0"/>
          <a:stretch/>
        </p:blipFill>
        <p:spPr>
          <a:xfrm>
            <a:off x="8009042" y="4698988"/>
            <a:ext cx="438235" cy="237901"/>
          </a:xfrm>
          <a:prstGeom prst="rect">
            <a:avLst/>
          </a:prstGeom>
          <a:noFill/>
          <a:ln>
            <a:noFill/>
          </a:ln>
        </p:spPr>
      </p:pic>
      <p:pic>
        <p:nvPicPr>
          <p:cNvPr descr="preencoded.png" id="15" name="Google Shape;15;p27"/>
          <p:cNvPicPr preferRelativeResize="0"/>
          <p:nvPr/>
        </p:nvPicPr>
        <p:blipFill rotWithShape="1">
          <a:blip r:embed="rId2">
            <a:alphaModFix/>
          </a:blip>
          <a:srcRect b="0" l="0" r="0" t="0"/>
          <a:stretch/>
        </p:blipFill>
        <p:spPr>
          <a:xfrm>
            <a:off x="382094" y="4499219"/>
            <a:ext cx="713956" cy="444760"/>
          </a:xfrm>
          <a:prstGeom prst="rect">
            <a:avLst/>
          </a:prstGeom>
          <a:noFill/>
          <a:ln>
            <a:noFill/>
          </a:ln>
        </p:spPr>
      </p:pic>
      <p:cxnSp>
        <p:nvCxnSpPr>
          <p:cNvPr id="16" name="Google Shape;16;p27"/>
          <p:cNvCxnSpPr/>
          <p:nvPr/>
        </p:nvCxnSpPr>
        <p:spPr>
          <a:xfrm>
            <a:off x="55982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7" name="Google Shape;17;p27"/>
          <p:cNvCxnSpPr/>
          <p:nvPr/>
        </p:nvCxnSpPr>
        <p:spPr>
          <a:xfrm>
            <a:off x="63350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 name="Google Shape;18;p27"/>
          <p:cNvCxnSpPr/>
          <p:nvPr/>
        </p:nvCxnSpPr>
        <p:spPr>
          <a:xfrm>
            <a:off x="71151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9" name="Google Shape;19;p27"/>
          <p:cNvCxnSpPr/>
          <p:nvPr/>
        </p:nvCxnSpPr>
        <p:spPr>
          <a:xfrm>
            <a:off x="78953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0" name="Google Shape;20;p27"/>
          <p:cNvPicPr preferRelativeResize="0"/>
          <p:nvPr/>
        </p:nvPicPr>
        <p:blipFill rotWithShape="1">
          <a:blip r:embed="rId6">
            <a:alphaModFix/>
          </a:blip>
          <a:srcRect b="0" l="0" r="0" t="0"/>
          <a:stretch/>
        </p:blipFill>
        <p:spPr>
          <a:xfrm>
            <a:off x="4287589" y="4499227"/>
            <a:ext cx="1312090" cy="97192"/>
          </a:xfrm>
          <a:prstGeom prst="rect">
            <a:avLst/>
          </a:prstGeom>
          <a:noFill/>
          <a:ln>
            <a:noFill/>
          </a:ln>
        </p:spPr>
      </p:pic>
      <p:pic>
        <p:nvPicPr>
          <p:cNvPr id="21" name="Google Shape;21;p27"/>
          <p:cNvPicPr preferRelativeResize="0"/>
          <p:nvPr/>
        </p:nvPicPr>
        <p:blipFill rotWithShape="1">
          <a:blip r:embed="rId7">
            <a:alphaModFix/>
          </a:blip>
          <a:srcRect b="9910" l="3997" r="3460" t="17430"/>
          <a:stretch/>
        </p:blipFill>
        <p:spPr>
          <a:xfrm>
            <a:off x="5621975" y="4717502"/>
            <a:ext cx="700277" cy="176960"/>
          </a:xfrm>
          <a:prstGeom prst="rect">
            <a:avLst/>
          </a:prstGeom>
          <a:noFill/>
          <a:ln>
            <a:noFill/>
          </a:ln>
        </p:spPr>
      </p:pic>
      <p:pic>
        <p:nvPicPr>
          <p:cNvPr id="22" name="Google Shape;22;p27"/>
          <p:cNvPicPr preferRelativeResize="0"/>
          <p:nvPr/>
        </p:nvPicPr>
        <p:blipFill rotWithShape="1">
          <a:blip r:embed="rId8">
            <a:alphaModFix/>
          </a:blip>
          <a:srcRect b="19450" l="10826" r="6316" t="5875"/>
          <a:stretch/>
        </p:blipFill>
        <p:spPr>
          <a:xfrm>
            <a:off x="6435914" y="4653706"/>
            <a:ext cx="601776" cy="302647"/>
          </a:xfrm>
          <a:prstGeom prst="rect">
            <a:avLst/>
          </a:prstGeom>
          <a:noFill/>
          <a:ln>
            <a:noFill/>
          </a:ln>
        </p:spPr>
      </p:pic>
      <p:pic>
        <p:nvPicPr>
          <p:cNvPr id="23" name="Google Shape;23;p27"/>
          <p:cNvPicPr preferRelativeResize="0"/>
          <p:nvPr/>
        </p:nvPicPr>
        <p:blipFill rotWithShape="1">
          <a:blip r:embed="rId9">
            <a:alphaModFix/>
          </a:blip>
          <a:srcRect b="30665" l="4977" r="4688" t="26089"/>
          <a:stretch/>
        </p:blipFill>
        <p:spPr>
          <a:xfrm>
            <a:off x="7208652" y="4698009"/>
            <a:ext cx="625153" cy="223792"/>
          </a:xfrm>
          <a:prstGeom prst="rect">
            <a:avLst/>
          </a:prstGeom>
          <a:noFill/>
          <a:ln>
            <a:noFill/>
          </a:ln>
        </p:spPr>
      </p:pic>
      <p:cxnSp>
        <p:nvCxnSpPr>
          <p:cNvPr id="24" name="Google Shape;24;p27"/>
          <p:cNvCxnSpPr/>
          <p:nvPr/>
        </p:nvCxnSpPr>
        <p:spPr>
          <a:xfrm>
            <a:off x="496697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25" name="Google Shape;25;p27"/>
          <p:cNvCxnSpPr/>
          <p:nvPr/>
        </p:nvCxnSpPr>
        <p:spPr>
          <a:xfrm>
            <a:off x="8528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26" name="Google Shape;26;p27"/>
          <p:cNvPicPr preferRelativeResize="0"/>
          <p:nvPr/>
        </p:nvPicPr>
        <p:blipFill rotWithShape="1">
          <a:blip r:embed="rId10">
            <a:alphaModFix/>
          </a:blip>
          <a:srcRect b="0" l="0" r="0" t="0"/>
          <a:stretch/>
        </p:blipFill>
        <p:spPr>
          <a:xfrm>
            <a:off x="8622525" y="4663825"/>
            <a:ext cx="275472" cy="302649"/>
          </a:xfrm>
          <a:prstGeom prst="rect">
            <a:avLst/>
          </a:prstGeom>
          <a:noFill/>
          <a:ln>
            <a:noFill/>
          </a:ln>
        </p:spPr>
      </p:pic>
      <p:pic>
        <p:nvPicPr>
          <p:cNvPr id="27" name="Google Shape;27;p27"/>
          <p:cNvPicPr preferRelativeResize="0"/>
          <p:nvPr/>
        </p:nvPicPr>
        <p:blipFill rotWithShape="1">
          <a:blip r:embed="rId11">
            <a:alphaModFix/>
          </a:blip>
          <a:srcRect b="0" l="0" r="0" t="0"/>
          <a:stretch/>
        </p:blipFill>
        <p:spPr>
          <a:xfrm>
            <a:off x="4287612" y="4653688"/>
            <a:ext cx="601776" cy="261631"/>
          </a:xfrm>
          <a:prstGeom prst="rect">
            <a:avLst/>
          </a:prstGeom>
          <a:noFill/>
          <a:ln>
            <a:noFill/>
          </a:ln>
        </p:spPr>
      </p:pic>
      <p:sp>
        <p:nvSpPr>
          <p:cNvPr id="28" name="Google Shape;28;p27"/>
          <p:cNvSpPr/>
          <p:nvPr>
            <p:ph idx="2" type="pic"/>
          </p:nvPr>
        </p:nvSpPr>
        <p:spPr>
          <a:xfrm>
            <a:off x="4356350" y="2303450"/>
            <a:ext cx="3366300" cy="2022000"/>
          </a:xfrm>
          <a:prstGeom prst="rect">
            <a:avLst/>
          </a:prstGeom>
          <a:noFill/>
          <a:ln>
            <a:noFill/>
          </a:ln>
        </p:spPr>
      </p:sp>
      <p:sp>
        <p:nvSpPr>
          <p:cNvPr id="29" name="Google Shape;29;p27"/>
          <p:cNvSpPr txBox="1"/>
          <p:nvPr>
            <p:ph type="title"/>
          </p:nvPr>
        </p:nvSpPr>
        <p:spPr>
          <a:xfrm>
            <a:off x="386800" y="1171150"/>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434343"/>
              </a:buClr>
              <a:buSzPts val="3000"/>
              <a:buFont typeface="Oswald"/>
              <a:buNone/>
              <a:defRPr sz="3000">
                <a:solidFill>
                  <a:srgbClr val="434343"/>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27"/>
          <p:cNvSpPr txBox="1"/>
          <p:nvPr>
            <p:ph idx="3" type="title"/>
          </p:nvPr>
        </p:nvSpPr>
        <p:spPr>
          <a:xfrm>
            <a:off x="386800" y="2303450"/>
            <a:ext cx="34404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1800"/>
              <a:buFont typeface="Oswald"/>
              <a:buNone/>
              <a:defRPr sz="1800">
                <a:solidFill>
                  <a:srgbClr val="666666"/>
                </a:solidFill>
                <a:latin typeface="Oswald"/>
                <a:ea typeface="Oswald"/>
                <a:cs typeface="Oswald"/>
                <a:sym typeface="Oswald"/>
              </a:defRPr>
            </a:lvl1pPr>
            <a:lvl2pPr lvl="1" algn="l">
              <a:lnSpc>
                <a:spcPct val="100000"/>
              </a:lnSpc>
              <a:spcBef>
                <a:spcPts val="0"/>
              </a:spcBef>
              <a:spcAft>
                <a:spcPts val="0"/>
              </a:spcAft>
              <a:buClr>
                <a:srgbClr val="666666"/>
              </a:buClr>
              <a:buSzPts val="2800"/>
              <a:buNone/>
              <a:defRPr>
                <a:solidFill>
                  <a:srgbClr val="666666"/>
                </a:solidFill>
              </a:defRPr>
            </a:lvl2pPr>
            <a:lvl3pPr lvl="2" algn="l">
              <a:lnSpc>
                <a:spcPct val="100000"/>
              </a:lnSpc>
              <a:spcBef>
                <a:spcPts val="0"/>
              </a:spcBef>
              <a:spcAft>
                <a:spcPts val="0"/>
              </a:spcAft>
              <a:buClr>
                <a:srgbClr val="666666"/>
              </a:buClr>
              <a:buSzPts val="2800"/>
              <a:buNone/>
              <a:defRPr>
                <a:solidFill>
                  <a:srgbClr val="666666"/>
                </a:solidFill>
              </a:defRPr>
            </a:lvl3pPr>
            <a:lvl4pPr lvl="3" algn="l">
              <a:lnSpc>
                <a:spcPct val="100000"/>
              </a:lnSpc>
              <a:spcBef>
                <a:spcPts val="0"/>
              </a:spcBef>
              <a:spcAft>
                <a:spcPts val="0"/>
              </a:spcAft>
              <a:buClr>
                <a:srgbClr val="666666"/>
              </a:buClr>
              <a:buSzPts val="2800"/>
              <a:buNone/>
              <a:defRPr>
                <a:solidFill>
                  <a:srgbClr val="666666"/>
                </a:solidFill>
              </a:defRPr>
            </a:lvl4pPr>
            <a:lvl5pPr lvl="4" algn="l">
              <a:lnSpc>
                <a:spcPct val="100000"/>
              </a:lnSpc>
              <a:spcBef>
                <a:spcPts val="0"/>
              </a:spcBef>
              <a:spcAft>
                <a:spcPts val="0"/>
              </a:spcAft>
              <a:buClr>
                <a:srgbClr val="666666"/>
              </a:buClr>
              <a:buSzPts val="2800"/>
              <a:buNone/>
              <a:defRPr>
                <a:solidFill>
                  <a:srgbClr val="666666"/>
                </a:solidFill>
              </a:defRPr>
            </a:lvl5pPr>
            <a:lvl6pPr lvl="5" algn="l">
              <a:lnSpc>
                <a:spcPct val="100000"/>
              </a:lnSpc>
              <a:spcBef>
                <a:spcPts val="0"/>
              </a:spcBef>
              <a:spcAft>
                <a:spcPts val="0"/>
              </a:spcAft>
              <a:buClr>
                <a:srgbClr val="666666"/>
              </a:buClr>
              <a:buSzPts val="2800"/>
              <a:buNone/>
              <a:defRPr>
                <a:solidFill>
                  <a:srgbClr val="666666"/>
                </a:solidFill>
              </a:defRPr>
            </a:lvl6pPr>
            <a:lvl7pPr lvl="6" algn="l">
              <a:lnSpc>
                <a:spcPct val="100000"/>
              </a:lnSpc>
              <a:spcBef>
                <a:spcPts val="0"/>
              </a:spcBef>
              <a:spcAft>
                <a:spcPts val="0"/>
              </a:spcAft>
              <a:buClr>
                <a:srgbClr val="666666"/>
              </a:buClr>
              <a:buSzPts val="2800"/>
              <a:buNone/>
              <a:defRPr>
                <a:solidFill>
                  <a:srgbClr val="666666"/>
                </a:solidFill>
              </a:defRPr>
            </a:lvl7pPr>
            <a:lvl8pPr lvl="7" algn="l">
              <a:lnSpc>
                <a:spcPct val="100000"/>
              </a:lnSpc>
              <a:spcBef>
                <a:spcPts val="0"/>
              </a:spcBef>
              <a:spcAft>
                <a:spcPts val="0"/>
              </a:spcAft>
              <a:buClr>
                <a:srgbClr val="666666"/>
              </a:buClr>
              <a:buSzPts val="2800"/>
              <a:buNone/>
              <a:defRPr>
                <a:solidFill>
                  <a:srgbClr val="666666"/>
                </a:solidFill>
              </a:defRPr>
            </a:lvl8pPr>
            <a:lvl9pPr lvl="8" algn="l">
              <a:lnSpc>
                <a:spcPct val="100000"/>
              </a:lnSpc>
              <a:spcBef>
                <a:spcPts val="0"/>
              </a:spcBef>
              <a:spcAft>
                <a:spcPts val="0"/>
              </a:spcAft>
              <a:buClr>
                <a:srgbClr val="666666"/>
              </a:buClr>
              <a:buSzPts val="2800"/>
              <a:buNone/>
              <a:defRPr>
                <a:solidFill>
                  <a:srgbClr val="666666"/>
                </a:solidFill>
              </a:defRPr>
            </a:lvl9pPr>
          </a:lstStyle>
          <a:p/>
        </p:txBody>
      </p:sp>
      <p:sp>
        <p:nvSpPr>
          <p:cNvPr id="31" name="Google Shape;31;p27"/>
          <p:cNvSpPr txBox="1"/>
          <p:nvPr>
            <p:ph idx="4" type="title"/>
          </p:nvPr>
        </p:nvSpPr>
        <p:spPr>
          <a:xfrm>
            <a:off x="386800" y="3172875"/>
            <a:ext cx="3603300" cy="73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1D25"/>
              </a:buClr>
              <a:buSzPts val="3000"/>
              <a:buFont typeface="Oswald"/>
              <a:buNone/>
              <a:defRPr sz="3000">
                <a:solidFill>
                  <a:srgbClr val="FF1D25"/>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5">
  <p:cSld name="CUSTOM_15">
    <p:spTree>
      <p:nvGrpSpPr>
        <p:cNvPr id="163" name="Shape 163"/>
        <p:cNvGrpSpPr/>
        <p:nvPr/>
      </p:nvGrpSpPr>
      <p:grpSpPr>
        <a:xfrm>
          <a:off x="0" y="0"/>
          <a:ext cx="0" cy="0"/>
          <a:chOff x="0" y="0"/>
          <a:chExt cx="0" cy="0"/>
        </a:xfrm>
      </p:grpSpPr>
      <p:sp>
        <p:nvSpPr>
          <p:cNvPr id="164" name="Google Shape;164;p45"/>
          <p:cNvSpPr/>
          <p:nvPr/>
        </p:nvSpPr>
        <p:spPr>
          <a:xfrm rot="5400000">
            <a:off x="4089000" y="88450"/>
            <a:ext cx="958500" cy="91515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5"/>
          <p:cNvSpPr/>
          <p:nvPr>
            <p:ph idx="2" type="pic"/>
          </p:nvPr>
        </p:nvSpPr>
        <p:spPr>
          <a:xfrm>
            <a:off x="7138500" y="-2750"/>
            <a:ext cx="2016900" cy="4587300"/>
          </a:xfrm>
          <a:prstGeom prst="rect">
            <a:avLst/>
          </a:prstGeom>
          <a:noFill/>
          <a:ln>
            <a:noFill/>
          </a:ln>
        </p:spPr>
      </p:sp>
      <p:pic>
        <p:nvPicPr>
          <p:cNvPr id="166" name="Google Shape;166;p45"/>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67" name="Google Shape;167;p45"/>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5"/>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9" name="Google Shape;169;p45"/>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6">
  <p:cSld name="CUSTOM_16">
    <p:spTree>
      <p:nvGrpSpPr>
        <p:cNvPr id="170" name="Shape 170"/>
        <p:cNvGrpSpPr/>
        <p:nvPr/>
      </p:nvGrpSpPr>
      <p:grpSpPr>
        <a:xfrm>
          <a:off x="0" y="0"/>
          <a:ext cx="0" cy="0"/>
          <a:chOff x="0" y="0"/>
          <a:chExt cx="0" cy="0"/>
        </a:xfrm>
      </p:grpSpPr>
      <p:sp>
        <p:nvSpPr>
          <p:cNvPr id="171" name="Google Shape;171;p46"/>
          <p:cNvSpPr/>
          <p:nvPr/>
        </p:nvSpPr>
        <p:spPr>
          <a:xfrm>
            <a:off x="6777675" y="0"/>
            <a:ext cx="2396400" cy="42411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p46"/>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173" name="Google Shape;173;p46"/>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6"/>
          <p:cNvSpPr/>
          <p:nvPr>
            <p:ph idx="2" type="pic"/>
          </p:nvPr>
        </p:nvSpPr>
        <p:spPr>
          <a:xfrm>
            <a:off x="5238525" y="2691125"/>
            <a:ext cx="3380100" cy="1840500"/>
          </a:xfrm>
          <a:prstGeom prst="rect">
            <a:avLst/>
          </a:prstGeom>
          <a:noFill/>
          <a:ln>
            <a:noFill/>
          </a:ln>
        </p:spPr>
      </p:sp>
      <p:sp>
        <p:nvSpPr>
          <p:cNvPr id="175" name="Google Shape;175;p46"/>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6" name="Google Shape;176;p46"/>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pic>
        <p:nvPicPr>
          <p:cNvPr id="33" name="Google Shape;33;p28"/>
          <p:cNvPicPr preferRelativeResize="0"/>
          <p:nvPr/>
        </p:nvPicPr>
        <p:blipFill rotWithShape="1">
          <a:blip r:embed="rId2">
            <a:alphaModFix/>
          </a:blip>
          <a:srcRect b="0" l="0" r="0" t="0"/>
          <a:stretch/>
        </p:blipFill>
        <p:spPr>
          <a:xfrm>
            <a:off x="7323900" y="332250"/>
            <a:ext cx="1499625" cy="419125"/>
          </a:xfrm>
          <a:prstGeom prst="rect">
            <a:avLst/>
          </a:prstGeom>
          <a:noFill/>
          <a:ln>
            <a:noFill/>
          </a:ln>
        </p:spPr>
      </p:pic>
      <p:sp>
        <p:nvSpPr>
          <p:cNvPr id="34" name="Google Shape;34;p28"/>
          <p:cNvSpPr/>
          <p:nvPr/>
        </p:nvSpPr>
        <p:spPr>
          <a:xfrm>
            <a:off x="0" y="822000"/>
            <a:ext cx="2208900" cy="432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8"/>
          <p:cNvSpPr/>
          <p:nvPr>
            <p:ph idx="2" type="pic"/>
          </p:nvPr>
        </p:nvSpPr>
        <p:spPr>
          <a:xfrm>
            <a:off x="1024625" y="1935100"/>
            <a:ext cx="1830000" cy="3219300"/>
          </a:xfrm>
          <a:prstGeom prst="rect">
            <a:avLst/>
          </a:prstGeom>
          <a:noFill/>
          <a:ln>
            <a:noFill/>
          </a:ln>
        </p:spPr>
      </p:sp>
      <p:sp>
        <p:nvSpPr>
          <p:cNvPr id="36" name="Google Shape;36;p28"/>
          <p:cNvSpPr txBox="1"/>
          <p:nvPr>
            <p:ph type="title"/>
          </p:nvPr>
        </p:nvSpPr>
        <p:spPr>
          <a:xfrm>
            <a:off x="2442850" y="1184725"/>
            <a:ext cx="6955200" cy="6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3000"/>
              <a:buFont typeface="Oswald"/>
              <a:buNone/>
              <a:defRPr sz="30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8"/>
          <p:cNvSpPr txBox="1"/>
          <p:nvPr>
            <p:ph idx="1" type="subTitle"/>
          </p:nvPr>
        </p:nvSpPr>
        <p:spPr>
          <a:xfrm>
            <a:off x="3779625" y="2005775"/>
            <a:ext cx="5265600" cy="3012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000"/>
              <a:buFont typeface="Oswald"/>
              <a:buNone/>
              <a:defRPr b="0" i="0" sz="20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 name="Shape 38"/>
        <p:cNvGrpSpPr/>
        <p:nvPr/>
      </p:nvGrpSpPr>
      <p:grpSpPr>
        <a:xfrm>
          <a:off x="0" y="0"/>
          <a:ext cx="0" cy="0"/>
          <a:chOff x="0" y="0"/>
          <a:chExt cx="0" cy="0"/>
        </a:xfrm>
      </p:grpSpPr>
      <p:sp>
        <p:nvSpPr>
          <p:cNvPr id="39" name="Google Shape;39;p29"/>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 name="Google Shape;40;p29"/>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1" name="Google Shape;41;p2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ph idx="2" type="pic"/>
          </p:nvPr>
        </p:nvSpPr>
        <p:spPr>
          <a:xfrm>
            <a:off x="5238525" y="2691125"/>
            <a:ext cx="3380100" cy="1840500"/>
          </a:xfrm>
          <a:prstGeom prst="rect">
            <a:avLst/>
          </a:prstGeom>
          <a:noFill/>
          <a:ln>
            <a:noFill/>
          </a:ln>
        </p:spPr>
      </p:sp>
      <p:sp>
        <p:nvSpPr>
          <p:cNvPr id="43" name="Google Shape;43;p29"/>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29"/>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8">
  <p:cSld name="CUSTOM_18">
    <p:spTree>
      <p:nvGrpSpPr>
        <p:cNvPr id="45" name="Shape 45"/>
        <p:cNvGrpSpPr/>
        <p:nvPr/>
      </p:nvGrpSpPr>
      <p:grpSpPr>
        <a:xfrm>
          <a:off x="0" y="0"/>
          <a:ext cx="0" cy="0"/>
          <a:chOff x="0" y="0"/>
          <a:chExt cx="0" cy="0"/>
        </a:xfrm>
      </p:grpSpPr>
      <p:sp>
        <p:nvSpPr>
          <p:cNvPr id="46" name="Google Shape;46;p30"/>
          <p:cNvSpPr/>
          <p:nvPr/>
        </p:nvSpPr>
        <p:spPr>
          <a:xfrm>
            <a:off x="6777675" y="0"/>
            <a:ext cx="2396400" cy="42411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 name="Google Shape;47;p30"/>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48" name="Google Shape;48;p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30"/>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
    <p:spTree>
      <p:nvGrpSpPr>
        <p:cNvPr id="51" name="Shape 51"/>
        <p:cNvGrpSpPr/>
        <p:nvPr/>
      </p:nvGrpSpPr>
      <p:grpSpPr>
        <a:xfrm>
          <a:off x="0" y="0"/>
          <a:ext cx="0" cy="0"/>
          <a:chOff x="0" y="0"/>
          <a:chExt cx="0" cy="0"/>
        </a:xfrm>
      </p:grpSpPr>
      <p:sp>
        <p:nvSpPr>
          <p:cNvPr id="52" name="Google Shape;52;p31"/>
          <p:cNvSpPr/>
          <p:nvPr/>
        </p:nvSpPr>
        <p:spPr>
          <a:xfrm rot="5400000">
            <a:off x="4089000" y="88450"/>
            <a:ext cx="958500" cy="915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ph idx="2" type="pic"/>
          </p:nvPr>
        </p:nvSpPr>
        <p:spPr>
          <a:xfrm>
            <a:off x="7138500" y="-2750"/>
            <a:ext cx="2016900" cy="4587300"/>
          </a:xfrm>
          <a:prstGeom prst="rect">
            <a:avLst/>
          </a:prstGeom>
          <a:noFill/>
          <a:ln>
            <a:noFill/>
          </a:ln>
        </p:spPr>
      </p:sp>
      <p:pic>
        <p:nvPicPr>
          <p:cNvPr id="54" name="Google Shape;54;p31"/>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
        <p:nvSpPr>
          <p:cNvPr id="55" name="Google Shape;55;p3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txBox="1"/>
          <p:nvPr>
            <p:ph type="title"/>
          </p:nvPr>
        </p:nvSpPr>
        <p:spPr>
          <a:xfrm>
            <a:off x="177900" y="752425"/>
            <a:ext cx="56796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31"/>
          <p:cNvSpPr txBox="1"/>
          <p:nvPr>
            <p:ph idx="1" type="subTitle"/>
          </p:nvPr>
        </p:nvSpPr>
        <p:spPr>
          <a:xfrm>
            <a:off x="177900" y="1506900"/>
            <a:ext cx="5184300" cy="702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7">
  <p:cSld name="CUSTOM_17">
    <p:spTree>
      <p:nvGrpSpPr>
        <p:cNvPr id="58" name="Shape 58"/>
        <p:cNvGrpSpPr/>
        <p:nvPr/>
      </p:nvGrpSpPr>
      <p:grpSpPr>
        <a:xfrm>
          <a:off x="0" y="0"/>
          <a:ext cx="0" cy="0"/>
          <a:chOff x="0" y="0"/>
          <a:chExt cx="0" cy="0"/>
        </a:xfrm>
      </p:grpSpPr>
      <p:sp>
        <p:nvSpPr>
          <p:cNvPr id="59" name="Google Shape;59;p32"/>
          <p:cNvSpPr/>
          <p:nvPr>
            <p:ph idx="2" type="pic"/>
          </p:nvPr>
        </p:nvSpPr>
        <p:spPr>
          <a:xfrm>
            <a:off x="6785650" y="-2750"/>
            <a:ext cx="2366400" cy="4525500"/>
          </a:xfrm>
          <a:prstGeom prst="rect">
            <a:avLst/>
          </a:prstGeom>
          <a:noFill/>
          <a:ln>
            <a:noFill/>
          </a:ln>
        </p:spPr>
      </p:sp>
      <p:sp>
        <p:nvSpPr>
          <p:cNvPr id="60" name="Google Shape;60;p32"/>
          <p:cNvSpPr/>
          <p:nvPr/>
        </p:nvSpPr>
        <p:spPr>
          <a:xfrm>
            <a:off x="5119925" y="2450650"/>
            <a:ext cx="3047700" cy="14415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2"/>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2"/>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2"/>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65" name="Google Shape;65;p32"/>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CUSTOM_1">
    <p:spTree>
      <p:nvGrpSpPr>
        <p:cNvPr id="66"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cxnSp>
        <p:nvCxnSpPr>
          <p:cNvPr id="68" name="Google Shape;68;p33"/>
          <p:cNvCxnSpPr/>
          <p:nvPr/>
        </p:nvCxnSpPr>
        <p:spPr>
          <a:xfrm>
            <a:off x="730775" y="3197525"/>
            <a:ext cx="0" cy="594300"/>
          </a:xfrm>
          <a:prstGeom prst="straightConnector1">
            <a:avLst/>
          </a:prstGeom>
          <a:noFill/>
          <a:ln cap="flat" cmpd="sng" w="9525">
            <a:solidFill>
              <a:srgbClr val="50C2E4"/>
            </a:solidFill>
            <a:prstDash val="solid"/>
            <a:round/>
            <a:headEnd len="sm" w="sm" type="none"/>
            <a:tailEnd len="sm" w="sm" type="none"/>
          </a:ln>
        </p:spPr>
      </p:cxnSp>
      <p:cxnSp>
        <p:nvCxnSpPr>
          <p:cNvPr id="69" name="Google Shape;69;p33"/>
          <p:cNvCxnSpPr/>
          <p:nvPr/>
        </p:nvCxnSpPr>
        <p:spPr>
          <a:xfrm>
            <a:off x="5437425" y="3227100"/>
            <a:ext cx="0" cy="594300"/>
          </a:xfrm>
          <a:prstGeom prst="straightConnector1">
            <a:avLst/>
          </a:prstGeom>
          <a:noFill/>
          <a:ln cap="flat" cmpd="sng" w="9525">
            <a:solidFill>
              <a:srgbClr val="50C2E4"/>
            </a:solidFill>
            <a:prstDash val="solid"/>
            <a:round/>
            <a:headEnd len="sm" w="sm" type="none"/>
            <a:tailEnd len="sm" w="sm" type="none"/>
          </a:ln>
        </p:spPr>
      </p:cxnSp>
      <p:sp>
        <p:nvSpPr>
          <p:cNvPr id="70" name="Google Shape;70;p33"/>
          <p:cNvSpPr/>
          <p:nvPr/>
        </p:nvSpPr>
        <p:spPr>
          <a:xfrm>
            <a:off x="448850" y="2280588"/>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448850" y="38709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5151675" y="2295450"/>
            <a:ext cx="571500" cy="777300"/>
          </a:xfrm>
          <a:prstGeom prst="rect">
            <a:avLst/>
          </a:prstGeom>
          <a:noFill/>
          <a:ln cap="flat" cmpd="sng" w="9525">
            <a:solidFill>
              <a:srgbClr val="50C2E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5180813" y="3886275"/>
            <a:ext cx="571500" cy="777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707325" y="2668263"/>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1</a:t>
            </a:r>
            <a:endParaRPr b="1" i="0" sz="2100" u="none" cap="none" strike="noStrike">
              <a:solidFill>
                <a:schemeClr val="lt1"/>
              </a:solidFill>
              <a:latin typeface="Arial"/>
              <a:ea typeface="Arial"/>
              <a:cs typeface="Arial"/>
              <a:sym typeface="Arial"/>
            </a:endParaRPr>
          </a:p>
        </p:txBody>
      </p:sp>
      <p:sp>
        <p:nvSpPr>
          <p:cNvPr id="75" name="Google Shape;75;p33"/>
          <p:cNvSpPr txBox="1"/>
          <p:nvPr/>
        </p:nvSpPr>
        <p:spPr>
          <a:xfrm>
            <a:off x="707325" y="42448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2</a:t>
            </a:r>
            <a:endParaRPr b="1" i="0" sz="2100" u="none" cap="none" strike="noStrike">
              <a:solidFill>
                <a:srgbClr val="50C2E4"/>
              </a:solidFill>
              <a:latin typeface="Arial"/>
              <a:ea typeface="Arial"/>
              <a:cs typeface="Arial"/>
              <a:sym typeface="Arial"/>
            </a:endParaRPr>
          </a:p>
        </p:txBody>
      </p:sp>
      <p:sp>
        <p:nvSpPr>
          <p:cNvPr id="76" name="Google Shape;76;p33"/>
          <p:cNvSpPr txBox="1"/>
          <p:nvPr/>
        </p:nvSpPr>
        <p:spPr>
          <a:xfrm>
            <a:off x="5428375" y="26577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rgbClr val="50C2E4"/>
                </a:solidFill>
                <a:latin typeface="Roboto"/>
                <a:ea typeface="Roboto"/>
                <a:cs typeface="Roboto"/>
                <a:sym typeface="Roboto"/>
              </a:rPr>
              <a:t>3</a:t>
            </a:r>
            <a:endParaRPr b="1" i="0" sz="2100" u="none" cap="none" strike="noStrike">
              <a:solidFill>
                <a:srgbClr val="50C2E4"/>
              </a:solidFill>
              <a:latin typeface="Arial"/>
              <a:ea typeface="Arial"/>
              <a:cs typeface="Arial"/>
              <a:sym typeface="Arial"/>
            </a:endParaRPr>
          </a:p>
        </p:txBody>
      </p:sp>
      <p:sp>
        <p:nvSpPr>
          <p:cNvPr id="77" name="Google Shape;77;p33"/>
          <p:cNvSpPr txBox="1"/>
          <p:nvPr/>
        </p:nvSpPr>
        <p:spPr>
          <a:xfrm>
            <a:off x="5428375" y="4293900"/>
            <a:ext cx="4413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2500"/>
              <a:buFont typeface="Arial"/>
              <a:buNone/>
            </a:pPr>
            <a:r>
              <a:rPr b="1" i="0" lang="es" sz="2500" u="none" cap="none" strike="noStrike">
                <a:solidFill>
                  <a:schemeClr val="lt1"/>
                </a:solidFill>
                <a:latin typeface="Roboto"/>
                <a:ea typeface="Roboto"/>
                <a:cs typeface="Roboto"/>
                <a:sym typeface="Roboto"/>
              </a:rPr>
              <a:t>4</a:t>
            </a:r>
            <a:endParaRPr b="1" i="0" sz="2100" u="none" cap="none" strike="noStrike">
              <a:solidFill>
                <a:schemeClr val="lt1"/>
              </a:solidFill>
              <a:latin typeface="Arial"/>
              <a:ea typeface="Arial"/>
              <a:cs typeface="Arial"/>
              <a:sym typeface="Arial"/>
            </a:endParaRPr>
          </a:p>
        </p:txBody>
      </p:sp>
      <p:sp>
        <p:nvSpPr>
          <p:cNvPr id="78" name="Google Shape;78;p33"/>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5584600" y="0"/>
            <a:ext cx="3559500" cy="9624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3"/>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33"/>
          <p:cNvSpPr txBox="1"/>
          <p:nvPr>
            <p:ph idx="2" type="subTitle"/>
          </p:nvPr>
        </p:nvSpPr>
        <p:spPr>
          <a:xfrm>
            <a:off x="1148625" y="2177763"/>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33"/>
          <p:cNvSpPr txBox="1"/>
          <p:nvPr>
            <p:ph idx="3" type="subTitle"/>
          </p:nvPr>
        </p:nvSpPr>
        <p:spPr>
          <a:xfrm>
            <a:off x="1148625" y="3730750"/>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33"/>
          <p:cNvSpPr txBox="1"/>
          <p:nvPr>
            <p:ph idx="4" type="subTitle"/>
          </p:nvPr>
        </p:nvSpPr>
        <p:spPr>
          <a:xfrm>
            <a:off x="5790000" y="37467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33"/>
          <p:cNvSpPr txBox="1"/>
          <p:nvPr>
            <p:ph idx="5" type="subTitle"/>
          </p:nvPr>
        </p:nvSpPr>
        <p:spPr>
          <a:xfrm>
            <a:off x="5752325" y="2115375"/>
            <a:ext cx="3628200" cy="777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1600"/>
              <a:buFont typeface="Roboto"/>
              <a:buNone/>
              <a:defRPr b="0" i="0" sz="1600" u="none" cap="none" strike="noStrike">
                <a:solidFill>
                  <a:srgbClr val="434343"/>
                </a:solidFill>
                <a:latin typeface="Roboto"/>
                <a:ea typeface="Roboto"/>
                <a:cs typeface="Roboto"/>
                <a:sym typeface="Robo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4">
  <p:cSld name="CUSTOM_3">
    <p:spTree>
      <p:nvGrpSpPr>
        <p:cNvPr id="86" name="Shape 86"/>
        <p:cNvGrpSpPr/>
        <p:nvPr/>
      </p:nvGrpSpPr>
      <p:grpSpPr>
        <a:xfrm>
          <a:off x="0" y="0"/>
          <a:ext cx="0" cy="0"/>
          <a:chOff x="0" y="0"/>
          <a:chExt cx="0" cy="0"/>
        </a:xfrm>
      </p:grpSpPr>
      <p:sp>
        <p:nvSpPr>
          <p:cNvPr id="87" name="Google Shape;87;p34"/>
          <p:cNvSpPr/>
          <p:nvPr>
            <p:ph idx="2" type="pic"/>
          </p:nvPr>
        </p:nvSpPr>
        <p:spPr>
          <a:xfrm>
            <a:off x="6785650" y="-2750"/>
            <a:ext cx="2366400" cy="4525500"/>
          </a:xfrm>
          <a:prstGeom prst="rect">
            <a:avLst/>
          </a:prstGeom>
          <a:noFill/>
          <a:ln>
            <a:noFill/>
          </a:ln>
        </p:spPr>
      </p:sp>
      <p:sp>
        <p:nvSpPr>
          <p:cNvPr id="88" name="Google Shape;88;p34"/>
          <p:cNvSpPr/>
          <p:nvPr/>
        </p:nvSpPr>
        <p:spPr>
          <a:xfrm>
            <a:off x="5119925" y="2450650"/>
            <a:ext cx="3047700" cy="12093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0" y="909025"/>
            <a:ext cx="177900" cy="261600"/>
          </a:xfrm>
          <a:prstGeom prst="rect">
            <a:avLst/>
          </a:prstGeom>
          <a:solidFill>
            <a:srgbClr val="50C2E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txBox="1"/>
          <p:nvPr>
            <p:ph type="title"/>
          </p:nvPr>
        </p:nvSpPr>
        <p:spPr>
          <a:xfrm>
            <a:off x="177900" y="752425"/>
            <a:ext cx="5447400" cy="41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666666"/>
              </a:buClr>
              <a:buSzPts val="2400"/>
              <a:buFont typeface="Oswald"/>
              <a:buNone/>
              <a:defRPr sz="2400">
                <a:solidFill>
                  <a:srgbClr val="666666"/>
                </a:solidFill>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1" name="Google Shape;91;p34"/>
          <p:cNvSpPr txBox="1"/>
          <p:nvPr>
            <p:ph idx="1" type="subTitle"/>
          </p:nvPr>
        </p:nvSpPr>
        <p:spPr>
          <a:xfrm>
            <a:off x="177900" y="1506900"/>
            <a:ext cx="5184300" cy="418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1D25"/>
              </a:buClr>
              <a:buSzPts val="1800"/>
              <a:buFont typeface="Oswald"/>
              <a:buNone/>
              <a:defRPr b="1" i="0" sz="1800" u="none" cap="none" strike="noStrike">
                <a:solidFill>
                  <a:srgbClr val="FF1D25"/>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34"/>
          <p:cNvSpPr txBox="1"/>
          <p:nvPr>
            <p:ph idx="3" type="subTitle"/>
          </p:nvPr>
        </p:nvSpPr>
        <p:spPr>
          <a:xfrm>
            <a:off x="5276525" y="2610850"/>
            <a:ext cx="2734500" cy="888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1900"/>
              <a:buFont typeface="Oswald"/>
              <a:buNone/>
              <a:defRPr b="0" i="0" sz="1900" u="none" cap="none" strike="noStrike">
                <a:solidFill>
                  <a:schemeClr val="lt1"/>
                </a:solidFill>
                <a:latin typeface="Oswald"/>
                <a:ea typeface="Oswald"/>
                <a:cs typeface="Oswald"/>
                <a:sym typeface="Oswald"/>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3" name="Google Shape;93;p34"/>
          <p:cNvPicPr preferRelativeResize="0"/>
          <p:nvPr/>
        </p:nvPicPr>
        <p:blipFill rotWithShape="1">
          <a:blip r:embed="rId2">
            <a:alphaModFix/>
          </a:blip>
          <a:srcRect b="0" l="0" r="0" t="0"/>
          <a:stretch/>
        </p:blipFill>
        <p:spPr>
          <a:xfrm>
            <a:off x="260200" y="317025"/>
            <a:ext cx="936103" cy="261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rPr lang="es"/>
              <a:t>P </a:t>
            </a:r>
            <a:r>
              <a:rPr lang="es">
                <a:solidFill>
                  <a:srgbClr val="FF1D25"/>
                </a:solidFill>
              </a:rPr>
              <a:t>I</a:t>
            </a:r>
            <a:r>
              <a:rPr lang="es"/>
              <a:t> </a:t>
            </a:r>
            <a:fld id="{00000000-1234-1234-1234-123412341234}" type="slidenum">
              <a:rPr lang="es"/>
              <a:t>‹#›</a:t>
            </a:fld>
            <a:endParaRPr/>
          </a:p>
          <a:p>
            <a:pPr indent="0" lvl="0" marL="0" rtl="0" algn="r">
              <a:spcBef>
                <a:spcPts val="0"/>
              </a:spcBef>
              <a:spcAft>
                <a:spcPts val="0"/>
              </a:spcAft>
              <a:buSzPts val="1000"/>
              <a:buNone/>
            </a:pPr>
            <a:r>
              <a:t/>
            </a:r>
            <a:endParaRPr b="0"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21.png"/><Relationship Id="rId12"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8.png"/><Relationship Id="rId5" Type="http://schemas.openxmlformats.org/officeDocument/2006/relationships/image" Target="../media/image25.jp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43.jpg"/><Relationship Id="rId6" Type="http://schemas.openxmlformats.org/officeDocument/2006/relationships/image" Target="../media/image24.jpg"/><Relationship Id="rId7"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24.jpg"/><Relationship Id="rId6" Type="http://schemas.openxmlformats.org/officeDocument/2006/relationships/image" Target="../media/image43.jpg"/><Relationship Id="rId7"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24.jpg"/><Relationship Id="rId6" Type="http://schemas.openxmlformats.org/officeDocument/2006/relationships/image" Target="../media/image43.jpg"/><Relationship Id="rId7"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44.png"/><Relationship Id="rId6" Type="http://schemas.openxmlformats.org/officeDocument/2006/relationships/hyperlink" Target="https://galaxia.steam.eu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38.png"/><Relationship Id="rId6" Type="http://schemas.openxmlformats.org/officeDocument/2006/relationships/image" Target="../media/image27.png"/><Relationship Id="rId7" Type="http://schemas.openxmlformats.org/officeDocument/2006/relationships/image" Target="../media/image24.jpg"/><Relationship Id="rId8"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jpg"/><Relationship Id="rId4" Type="http://schemas.openxmlformats.org/officeDocument/2006/relationships/image" Target="../media/image2.png"/><Relationship Id="rId5" Type="http://schemas.openxmlformats.org/officeDocument/2006/relationships/image" Target="../media/image48.png"/><Relationship Id="rId6" Type="http://schemas.openxmlformats.org/officeDocument/2006/relationships/image" Target="../media/image49.jpg"/><Relationship Id="rId7"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24.jpg"/><Relationship Id="rId9" Type="http://schemas.openxmlformats.org/officeDocument/2006/relationships/image" Target="../media/image51.png"/><Relationship Id="rId5" Type="http://schemas.openxmlformats.org/officeDocument/2006/relationships/image" Target="../media/image2.png"/><Relationship Id="rId6" Type="http://schemas.openxmlformats.org/officeDocument/2006/relationships/image" Target="../media/image50.png"/><Relationship Id="rId7" Type="http://schemas.openxmlformats.org/officeDocument/2006/relationships/image" Target="../media/image38.png"/><Relationship Id="rId8"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5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jpg"/><Relationship Id="rId4" Type="http://schemas.openxmlformats.org/officeDocument/2006/relationships/image" Target="../media/image2.png"/><Relationship Id="rId5" Type="http://schemas.openxmlformats.org/officeDocument/2006/relationships/image" Target="../media/image54.png"/><Relationship Id="rId6" Type="http://schemas.openxmlformats.org/officeDocument/2006/relationships/image" Target="../media/image18.png"/><Relationship Id="rId7" Type="http://schemas.openxmlformats.org/officeDocument/2006/relationships/image" Target="../media/image53.png"/><Relationship Id="rId8" Type="http://schemas.openxmlformats.org/officeDocument/2006/relationships/image" Target="../media/image58.png"/></Relationships>
</file>

<file path=ppt/slides/_rels/slide19.xml.rels><?xml version="1.0" encoding="UTF-8" standalone="yes"?><Relationships xmlns="http://schemas.openxmlformats.org/package/2006/relationships"><Relationship Id="rId11" Type="http://schemas.openxmlformats.org/officeDocument/2006/relationships/image" Target="../media/image24.jpg"/><Relationship Id="rId10" Type="http://schemas.openxmlformats.org/officeDocument/2006/relationships/image" Target="../media/image21.png"/><Relationship Id="rId12"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8.png"/><Relationship Id="rId5" Type="http://schemas.openxmlformats.org/officeDocument/2006/relationships/image" Target="../media/image25.jp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24.jpg"/><Relationship Id="rId6"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2.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8.png"/><Relationship Id="rId7"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36.png"/><Relationship Id="rId6" Type="http://schemas.openxmlformats.org/officeDocument/2006/relationships/image" Target="../media/image34.png"/><Relationship Id="rId7" Type="http://schemas.openxmlformats.org/officeDocument/2006/relationships/image" Target="../media/image37.png"/><Relationship Id="rId8"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43.jpg"/><Relationship Id="rId6" Type="http://schemas.openxmlformats.org/officeDocument/2006/relationships/image" Target="../media/image24.jpg"/><Relationship Id="rId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4"/>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182" name="Google Shape;182;p4"/>
          <p:cNvSpPr txBox="1"/>
          <p:nvPr/>
        </p:nvSpPr>
        <p:spPr>
          <a:xfrm>
            <a:off x="267950" y="1640825"/>
            <a:ext cx="2881500" cy="2068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Sin energía en la ciudad</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183" name="Google Shape;183;p4"/>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184" name="Google Shape;184;p4"/>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5" name="Google Shape;185;p4"/>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6" name="Google Shape;186;p4"/>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187" name="Google Shape;187;p4"/>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88" name="Google Shape;188;p4"/>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189" name="Google Shape;189;p4"/>
          <p:cNvPicPr preferRelativeResize="0"/>
          <p:nvPr/>
        </p:nvPicPr>
        <p:blipFill rotWithShape="1">
          <a:blip r:embed="rId6">
            <a:alphaModFix/>
          </a:blip>
          <a:srcRect b="19441" l="10829" r="6313" t="5875"/>
          <a:stretch/>
        </p:blipFill>
        <p:spPr>
          <a:xfrm>
            <a:off x="6969314" y="4653706"/>
            <a:ext cx="601776" cy="302647"/>
          </a:xfrm>
          <a:prstGeom prst="rect">
            <a:avLst/>
          </a:prstGeom>
          <a:noFill/>
          <a:ln>
            <a:noFill/>
          </a:ln>
        </p:spPr>
      </p:pic>
      <p:pic>
        <p:nvPicPr>
          <p:cNvPr id="190" name="Google Shape;190;p4"/>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191" name="Google Shape;191;p4"/>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192" name="Google Shape;192;p4"/>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193" name="Google Shape;193;p4"/>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194" name="Google Shape;194;p4"/>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Organizaciones colaboradoras:</a:t>
            </a:r>
            <a:endParaRPr b="0" i="0" sz="750" u="none" cap="none" strike="noStrike">
              <a:solidFill>
                <a:srgbClr val="000000"/>
              </a:solidFill>
              <a:latin typeface="Roboto"/>
              <a:ea typeface="Roboto"/>
              <a:cs typeface="Roboto"/>
              <a:sym typeface="Roboto"/>
            </a:endParaRPr>
          </a:p>
        </p:txBody>
      </p:sp>
      <p:pic>
        <p:nvPicPr>
          <p:cNvPr id="195" name="Google Shape;195;p4"/>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196" name="Google Shape;196;p4"/>
          <p:cNvPicPr preferRelativeResize="0"/>
          <p:nvPr/>
        </p:nvPicPr>
        <p:blipFill rotWithShape="1">
          <a:blip r:embed="rId11">
            <a:alphaModFix/>
          </a:blip>
          <a:srcRect b="9225" l="10667" r="2819" t="6902"/>
          <a:stretch/>
        </p:blipFill>
        <p:spPr>
          <a:xfrm rot="5400000">
            <a:off x="5790275" y="1017398"/>
            <a:ext cx="4419123" cy="2384326"/>
          </a:xfrm>
          <a:prstGeom prst="rect">
            <a:avLst/>
          </a:prstGeom>
          <a:noFill/>
          <a:ln>
            <a:noFill/>
          </a:ln>
        </p:spPr>
      </p:pic>
      <p:pic>
        <p:nvPicPr>
          <p:cNvPr id="197" name="Google Shape;197;p4"/>
          <p:cNvPicPr preferRelativeResize="0"/>
          <p:nvPr/>
        </p:nvPicPr>
        <p:blipFill rotWithShape="1">
          <a:blip r:embed="rId12">
            <a:alphaModFix/>
          </a:blip>
          <a:srcRect b="0" l="0" r="0" t="0"/>
          <a:stretch/>
        </p:blipFill>
        <p:spPr>
          <a:xfrm>
            <a:off x="3359500" y="789425"/>
            <a:ext cx="5113001" cy="291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375efb7e89_0_271"/>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5" name="Google Shape;315;g3375efb7e89_0_271"/>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16" name="Google Shape;316;g3375efb7e89_0_271"/>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17" name="Google Shape;317;g3375efb7e89_0_271"/>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18" name="Google Shape;318;g3375efb7e89_0_271"/>
          <p:cNvPicPr preferRelativeResize="0"/>
          <p:nvPr/>
        </p:nvPicPr>
        <p:blipFill rotWithShape="1">
          <a:blip r:embed="rId5">
            <a:alphaModFix/>
          </a:blip>
          <a:srcRect b="0" l="32522" r="30993" t="0"/>
          <a:stretch/>
        </p:blipFill>
        <p:spPr>
          <a:xfrm>
            <a:off x="424650" y="1628525"/>
            <a:ext cx="1579162" cy="2259600"/>
          </a:xfrm>
          <a:prstGeom prst="rect">
            <a:avLst/>
          </a:prstGeom>
          <a:noFill/>
          <a:ln>
            <a:noFill/>
          </a:ln>
        </p:spPr>
      </p:pic>
      <p:sp>
        <p:nvSpPr>
          <p:cNvPr id="319" name="Google Shape;319;g3375efb7e89_0_271"/>
          <p:cNvSpPr txBox="1"/>
          <p:nvPr/>
        </p:nvSpPr>
        <p:spPr>
          <a:xfrm>
            <a:off x="1251175" y="1628525"/>
            <a:ext cx="4927800" cy="22596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300"/>
              <a:buFont typeface="Arial"/>
              <a:buNone/>
            </a:pPr>
            <a:r>
              <a:rPr b="1" i="0" lang="es" sz="1300" u="none" cap="none" strike="noStrike">
                <a:solidFill>
                  <a:srgbClr val="FF1D25"/>
                </a:solidFill>
                <a:latin typeface="Oswald"/>
                <a:ea typeface="Oswald"/>
                <a:cs typeface="Oswald"/>
                <a:sym typeface="Oswald"/>
              </a:rPr>
              <a:t>COMISIÓN 2:  Suministro de agua y recogida de basuras</a:t>
            </a:r>
            <a:endParaRPr b="1" i="0" sz="1300" u="none" cap="none" strike="noStrike">
              <a:solidFill>
                <a:srgbClr val="FF1D25"/>
              </a:solidFill>
              <a:latin typeface="Oswald"/>
              <a:ea typeface="Oswald"/>
              <a:cs typeface="Oswald"/>
              <a:sym typeface="Oswald"/>
            </a:endParaRPr>
          </a:p>
          <a:p>
            <a:pPr indent="0" lvl="0" marL="0" marR="0" rtl="0" algn="just">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Oswald"/>
              <a:ea typeface="Oswald"/>
              <a:cs typeface="Oswald"/>
              <a:sym typeface="Oswald"/>
            </a:endParaRPr>
          </a:p>
          <a:p>
            <a:pPr indent="0" lvl="0" marL="0" marR="0" rtl="0" algn="just">
              <a:lnSpc>
                <a:spcPct val="115000"/>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ANÁLISIS DE LA SITUACIÓN</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lugares donde se almacena el agua potable.</a:t>
            </a:r>
            <a:endParaRPr b="0" i="0" sz="1200" u="none" cap="none" strike="noStrike">
              <a:solidFill>
                <a:srgbClr val="000000"/>
              </a:solidFill>
              <a:latin typeface="Roboto"/>
              <a:ea typeface="Roboto"/>
              <a:cs typeface="Roboto"/>
              <a:sym typeface="Roboto"/>
            </a:endParaRPr>
          </a:p>
          <a:p>
            <a:pPr indent="-184150" lvl="0" marL="36195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llega el agua potable a nuestras casas? ¿Se necesita algún tipo de energía?</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lugares donde se almacena la basura para su recogida.</a:t>
            </a:r>
            <a:endParaRPr b="0" i="0" sz="1200" u="none" cap="none" strike="noStrike">
              <a:solidFill>
                <a:srgbClr val="000000"/>
              </a:solidFill>
              <a:latin typeface="Roboto"/>
              <a:ea typeface="Roboto"/>
              <a:cs typeface="Roboto"/>
              <a:sym typeface="Roboto"/>
            </a:endParaRPr>
          </a:p>
          <a:p>
            <a:pPr indent="-184150" lvl="0" marL="36195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almacenan y tratan las basuras? ¿Se necesita energía?</a:t>
            </a:r>
            <a:endParaRPr b="0" i="0" sz="1200" u="none" cap="none" strike="noStrike">
              <a:solidFill>
                <a:srgbClr val="000000"/>
              </a:solidFill>
              <a:latin typeface="Roboto"/>
              <a:ea typeface="Roboto"/>
              <a:cs typeface="Roboto"/>
              <a:sym typeface="Roboto"/>
            </a:endParaRPr>
          </a:p>
          <a:p>
            <a:pPr indent="-184150" lvl="0" marL="36195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¿Cuáles son las fuentes de energía más utilizadas?</a:t>
            </a:r>
            <a:endParaRPr b="0" i="0" sz="1200" u="none" cap="none" strike="noStrike">
              <a:solidFill>
                <a:srgbClr val="000000"/>
              </a:solidFill>
              <a:latin typeface="Roboto"/>
              <a:ea typeface="Roboto"/>
              <a:cs typeface="Roboto"/>
              <a:sym typeface="Roboto"/>
            </a:endParaRPr>
          </a:p>
        </p:txBody>
      </p:sp>
      <p:sp>
        <p:nvSpPr>
          <p:cNvPr id="320" name="Google Shape;320;g3375efb7e89_0_271"/>
          <p:cNvSpPr txBox="1"/>
          <p:nvPr/>
        </p:nvSpPr>
        <p:spPr>
          <a:xfrm>
            <a:off x="827725" y="3228925"/>
            <a:ext cx="501300" cy="55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FFFFFF"/>
                </a:solidFill>
                <a:latin typeface="Roboto"/>
                <a:ea typeface="Roboto"/>
                <a:cs typeface="Roboto"/>
                <a:sym typeface="Roboto"/>
              </a:rPr>
              <a:t>2</a:t>
            </a:r>
            <a:endParaRPr b="1" i="0" sz="3000" u="none" cap="none" strike="noStrike">
              <a:solidFill>
                <a:srgbClr val="FFFFFF"/>
              </a:solidFill>
              <a:latin typeface="Roboto"/>
              <a:ea typeface="Roboto"/>
              <a:cs typeface="Roboto"/>
              <a:sym typeface="Roboto"/>
            </a:endParaRPr>
          </a:p>
        </p:txBody>
      </p:sp>
      <p:pic>
        <p:nvPicPr>
          <p:cNvPr id="321" name="Google Shape;321;g3375efb7e89_0_271"/>
          <p:cNvPicPr preferRelativeResize="0"/>
          <p:nvPr/>
        </p:nvPicPr>
        <p:blipFill rotWithShape="1">
          <a:blip r:embed="rId6">
            <a:alphaModFix/>
          </a:blip>
          <a:srcRect b="9225" l="10667" r="2819" t="6902"/>
          <a:stretch/>
        </p:blipFill>
        <p:spPr>
          <a:xfrm rot="5400000">
            <a:off x="5790275" y="1017398"/>
            <a:ext cx="4419123" cy="2384326"/>
          </a:xfrm>
          <a:prstGeom prst="rect">
            <a:avLst/>
          </a:prstGeom>
          <a:noFill/>
          <a:ln>
            <a:noFill/>
          </a:ln>
        </p:spPr>
      </p:pic>
      <p:pic>
        <p:nvPicPr>
          <p:cNvPr id="322" name="Google Shape;322;g3375efb7e89_0_271"/>
          <p:cNvPicPr preferRelativeResize="0"/>
          <p:nvPr/>
        </p:nvPicPr>
        <p:blipFill rotWithShape="1">
          <a:blip r:embed="rId7">
            <a:alphaModFix/>
          </a:blip>
          <a:srcRect b="0" l="0" r="0" t="0"/>
          <a:stretch/>
        </p:blipFill>
        <p:spPr>
          <a:xfrm>
            <a:off x="6870349" y="3031974"/>
            <a:ext cx="936100" cy="1328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3375efb7e89_0_28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8" name="Google Shape;328;g3375efb7e89_0_288"/>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29" name="Google Shape;329;g3375efb7e89_0_288"/>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30" name="Google Shape;330;g3375efb7e89_0_288"/>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31" name="Google Shape;331;g3375efb7e89_0_288"/>
          <p:cNvPicPr preferRelativeResize="0"/>
          <p:nvPr/>
        </p:nvPicPr>
        <p:blipFill rotWithShape="1">
          <a:blip r:embed="rId5">
            <a:alphaModFix/>
          </a:blip>
          <a:srcRect b="9225" l="10667" r="2819" t="6902"/>
          <a:stretch/>
        </p:blipFill>
        <p:spPr>
          <a:xfrm rot="5400000">
            <a:off x="5790275" y="1017398"/>
            <a:ext cx="4419123" cy="2384326"/>
          </a:xfrm>
          <a:prstGeom prst="rect">
            <a:avLst/>
          </a:prstGeom>
          <a:noFill/>
          <a:ln>
            <a:noFill/>
          </a:ln>
        </p:spPr>
      </p:pic>
      <p:pic>
        <p:nvPicPr>
          <p:cNvPr id="332" name="Google Shape;332;g3375efb7e89_0_288"/>
          <p:cNvPicPr preferRelativeResize="0"/>
          <p:nvPr/>
        </p:nvPicPr>
        <p:blipFill rotWithShape="1">
          <a:blip r:embed="rId6">
            <a:alphaModFix/>
          </a:blip>
          <a:srcRect b="0" l="32522" r="30993" t="0"/>
          <a:stretch/>
        </p:blipFill>
        <p:spPr>
          <a:xfrm>
            <a:off x="424650" y="1628525"/>
            <a:ext cx="1514573" cy="2167201"/>
          </a:xfrm>
          <a:prstGeom prst="rect">
            <a:avLst/>
          </a:prstGeom>
          <a:noFill/>
          <a:ln>
            <a:noFill/>
          </a:ln>
        </p:spPr>
      </p:pic>
      <p:sp>
        <p:nvSpPr>
          <p:cNvPr id="333" name="Google Shape;333;g3375efb7e89_0_288"/>
          <p:cNvSpPr txBox="1"/>
          <p:nvPr/>
        </p:nvSpPr>
        <p:spPr>
          <a:xfrm>
            <a:off x="1251175" y="1628525"/>
            <a:ext cx="4927800" cy="21672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rgbClr val="FF1D25"/>
                </a:solidFill>
                <a:latin typeface="Oswald"/>
                <a:ea typeface="Oswald"/>
                <a:cs typeface="Oswald"/>
                <a:sym typeface="Oswald"/>
              </a:rPr>
              <a:t>COMISIÓN 3:  Calefacción, iluminación, energía para cocinar</a:t>
            </a:r>
            <a:endParaRPr b="1" i="0" sz="13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Oswald"/>
              <a:ea typeface="Oswald"/>
              <a:cs typeface="Oswald"/>
              <a:sym typeface="Oswald"/>
            </a:endParaRPr>
          </a:p>
          <a:p>
            <a:pPr indent="0" lvl="0" marL="0" marR="0" rtl="0" algn="just">
              <a:lnSpc>
                <a:spcPct val="115000"/>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ANÁLISIS DE LA SITUACIÓN</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diferentes aparatos que se utilizan para la calefacción, refrigeración, iluminación y para poder cocinar.</a:t>
            </a:r>
            <a:endParaRPr b="0" i="0" sz="1200" u="none" cap="none" strike="noStrike">
              <a:solidFill>
                <a:srgbClr val="000000"/>
              </a:solidFill>
              <a:latin typeface="Roboto"/>
              <a:ea typeface="Roboto"/>
              <a:cs typeface="Roboto"/>
              <a:sym typeface="Roboto"/>
            </a:endParaRPr>
          </a:p>
          <a:p>
            <a:pPr indent="-165100" lvl="0" marL="361950" marR="0" rtl="0" algn="just">
              <a:lnSpc>
                <a:spcPct val="15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almacenan y distribuyen los distintos tipos de energía?</a:t>
            </a:r>
            <a:endParaRPr b="0" i="0" sz="1200" u="none" cap="none" strike="noStrike">
              <a:solidFill>
                <a:srgbClr val="000000"/>
              </a:solidFill>
              <a:latin typeface="Roboto"/>
              <a:ea typeface="Roboto"/>
              <a:cs typeface="Roboto"/>
              <a:sym typeface="Roboto"/>
            </a:endParaRPr>
          </a:p>
          <a:p>
            <a:pPr indent="-165100" lvl="0" marL="361950" marR="0" rtl="0" algn="just">
              <a:lnSpc>
                <a:spcPct val="15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¿Necesitan energía para su funcionamiento?</a:t>
            </a:r>
            <a:endParaRPr b="0" i="0" sz="1200" u="none" cap="none" strike="noStrike">
              <a:solidFill>
                <a:srgbClr val="000000"/>
              </a:solidFill>
              <a:latin typeface="Roboto"/>
              <a:ea typeface="Roboto"/>
              <a:cs typeface="Roboto"/>
              <a:sym typeface="Roboto"/>
            </a:endParaRPr>
          </a:p>
          <a:p>
            <a:pPr indent="-165100" lvl="0" marL="361950" marR="0" rtl="0" algn="just">
              <a:lnSpc>
                <a:spcPct val="15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¿Cuáles son las fuentes de energía más utilizadas?</a:t>
            </a:r>
            <a:endParaRPr b="0" i="0" sz="1200" u="none" cap="none" strike="noStrike">
              <a:solidFill>
                <a:srgbClr val="000000"/>
              </a:solidFill>
              <a:latin typeface="Roboto"/>
              <a:ea typeface="Roboto"/>
              <a:cs typeface="Roboto"/>
              <a:sym typeface="Roboto"/>
            </a:endParaRPr>
          </a:p>
        </p:txBody>
      </p:sp>
      <p:sp>
        <p:nvSpPr>
          <p:cNvPr id="334" name="Google Shape;334;g3375efb7e89_0_288"/>
          <p:cNvSpPr txBox="1"/>
          <p:nvPr/>
        </p:nvSpPr>
        <p:spPr>
          <a:xfrm>
            <a:off x="827725" y="3228925"/>
            <a:ext cx="501300" cy="55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FFFFFF"/>
                </a:solidFill>
                <a:latin typeface="Roboto"/>
                <a:ea typeface="Roboto"/>
                <a:cs typeface="Roboto"/>
                <a:sym typeface="Roboto"/>
              </a:rPr>
              <a:t>3</a:t>
            </a:r>
            <a:endParaRPr b="1" i="0" sz="3000" u="none" cap="none" strike="noStrike">
              <a:solidFill>
                <a:srgbClr val="FFFFFF"/>
              </a:solidFill>
              <a:latin typeface="Roboto"/>
              <a:ea typeface="Roboto"/>
              <a:cs typeface="Roboto"/>
              <a:sym typeface="Roboto"/>
            </a:endParaRPr>
          </a:p>
        </p:txBody>
      </p:sp>
      <p:pic>
        <p:nvPicPr>
          <p:cNvPr id="335" name="Google Shape;335;g3375efb7e89_0_288"/>
          <p:cNvPicPr preferRelativeResize="0"/>
          <p:nvPr/>
        </p:nvPicPr>
        <p:blipFill rotWithShape="1">
          <a:blip r:embed="rId7">
            <a:alphaModFix/>
          </a:blip>
          <a:srcRect b="0" l="0" r="0" t="0"/>
          <a:stretch/>
        </p:blipFill>
        <p:spPr>
          <a:xfrm>
            <a:off x="6870349" y="3031974"/>
            <a:ext cx="936100" cy="1328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375efb7e89_0_30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1" name="Google Shape;341;g3375efb7e89_0_30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42" name="Google Shape;342;g3375efb7e89_0_302"/>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43" name="Google Shape;343;g3375efb7e89_0_302"/>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44" name="Google Shape;344;g3375efb7e89_0_302"/>
          <p:cNvPicPr preferRelativeResize="0"/>
          <p:nvPr/>
        </p:nvPicPr>
        <p:blipFill rotWithShape="1">
          <a:blip r:embed="rId5">
            <a:alphaModFix/>
          </a:blip>
          <a:srcRect b="9225" l="10667" r="2819" t="6902"/>
          <a:stretch/>
        </p:blipFill>
        <p:spPr>
          <a:xfrm rot="5400000">
            <a:off x="5790275" y="1017398"/>
            <a:ext cx="4419123" cy="2384326"/>
          </a:xfrm>
          <a:prstGeom prst="rect">
            <a:avLst/>
          </a:prstGeom>
          <a:noFill/>
          <a:ln>
            <a:noFill/>
          </a:ln>
        </p:spPr>
      </p:pic>
      <p:pic>
        <p:nvPicPr>
          <p:cNvPr id="345" name="Google Shape;345;g3375efb7e89_0_302"/>
          <p:cNvPicPr preferRelativeResize="0"/>
          <p:nvPr/>
        </p:nvPicPr>
        <p:blipFill rotWithShape="1">
          <a:blip r:embed="rId6">
            <a:alphaModFix/>
          </a:blip>
          <a:srcRect b="0" l="32522" r="30993" t="0"/>
          <a:stretch/>
        </p:blipFill>
        <p:spPr>
          <a:xfrm>
            <a:off x="457375" y="1501000"/>
            <a:ext cx="1873930" cy="2681401"/>
          </a:xfrm>
          <a:prstGeom prst="rect">
            <a:avLst/>
          </a:prstGeom>
          <a:noFill/>
          <a:ln>
            <a:noFill/>
          </a:ln>
        </p:spPr>
      </p:pic>
      <p:sp>
        <p:nvSpPr>
          <p:cNvPr id="346" name="Google Shape;346;g3375efb7e89_0_302"/>
          <p:cNvSpPr txBox="1"/>
          <p:nvPr/>
        </p:nvSpPr>
        <p:spPr>
          <a:xfrm>
            <a:off x="1283900" y="1501000"/>
            <a:ext cx="4927800" cy="26814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rgbClr val="FF1D25"/>
                </a:solidFill>
                <a:latin typeface="Oswald"/>
                <a:ea typeface="Oswald"/>
                <a:cs typeface="Oswald"/>
                <a:sym typeface="Oswald"/>
              </a:rPr>
              <a:t>COMISIÓN 4:  Medios de transporte y comunicación</a:t>
            </a:r>
            <a:endParaRPr b="1" i="0" sz="13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200"/>
              <a:buFont typeface="Arial"/>
              <a:buNone/>
            </a:pPr>
            <a:r>
              <a:rPr b="1" i="0" lang="es" sz="1200" u="none" cap="none" strike="noStrike">
                <a:solidFill>
                  <a:srgbClr val="000000"/>
                </a:solidFill>
                <a:latin typeface="Roboto"/>
                <a:ea typeface="Roboto"/>
                <a:cs typeface="Roboto"/>
                <a:sym typeface="Roboto"/>
              </a:rPr>
              <a:t>ANÁLISIS DE LA SITUACIÓN</a:t>
            </a:r>
            <a:endParaRPr b="0" i="0" sz="1200" u="none" cap="none" strike="noStrike">
              <a:solidFill>
                <a:srgbClr val="000000"/>
              </a:solidFill>
              <a:latin typeface="Roboto"/>
              <a:ea typeface="Roboto"/>
              <a:cs typeface="Roboto"/>
              <a:sym typeface="Roboto"/>
            </a:endParaRPr>
          </a:p>
          <a:p>
            <a:pPr indent="0" lvl="0" marL="0" marR="0" rtl="0" algn="just">
              <a:lnSpc>
                <a:spcPct val="100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diferentes medios de transporte de personas y mercancías.</a:t>
            </a:r>
            <a:endParaRPr b="0" i="0" sz="1200" u="none" cap="none" strike="noStrike">
              <a:solidFill>
                <a:srgbClr val="000000"/>
              </a:solidFill>
              <a:latin typeface="Roboto"/>
              <a:ea typeface="Roboto"/>
              <a:cs typeface="Roboto"/>
              <a:sym typeface="Roboto"/>
            </a:endParaRPr>
          </a:p>
          <a:p>
            <a:pPr indent="-304800" lvl="0" marL="45720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fabrican los medios de transporte? </a:t>
            </a:r>
            <a:endParaRPr b="0" i="0" sz="1200" u="none" cap="none" strike="noStrike">
              <a:solidFill>
                <a:srgbClr val="000000"/>
              </a:solidFill>
              <a:latin typeface="Roboto"/>
              <a:ea typeface="Roboto"/>
              <a:cs typeface="Roboto"/>
              <a:sym typeface="Roboto"/>
            </a:endParaRPr>
          </a:p>
          <a:p>
            <a:pPr indent="-304800" lvl="0" marL="45720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funcionan los medios de transporte?</a:t>
            </a:r>
            <a:endParaRPr b="0" i="0" sz="1200" u="none" cap="none" strike="noStrike">
              <a:solidFill>
                <a:srgbClr val="000000"/>
              </a:solidFill>
              <a:latin typeface="Roboto"/>
              <a:ea typeface="Roboto"/>
              <a:cs typeface="Roboto"/>
              <a:sym typeface="Roboto"/>
            </a:endParaRPr>
          </a:p>
          <a:p>
            <a:pPr indent="-304800" lvl="0" marL="457200" marR="0" rtl="0" algn="just">
              <a:lnSpc>
                <a:spcPct val="100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¿Se necesita energía?</a:t>
            </a:r>
            <a:endParaRPr b="0" i="0" sz="1200" u="none" cap="none" strike="noStrike">
              <a:solidFill>
                <a:srgbClr val="000000"/>
              </a:solidFill>
              <a:latin typeface="Roboto"/>
              <a:ea typeface="Roboto"/>
              <a:cs typeface="Roboto"/>
              <a:sym typeface="Roboto"/>
            </a:endParaRPr>
          </a:p>
          <a:p>
            <a:pPr indent="0" lvl="0" marL="0" marR="0" rtl="0" algn="just">
              <a:lnSpc>
                <a:spcPct val="115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varios medios de comunicación y con los aparatos que se utilizan.    </a:t>
            </a:r>
            <a:endParaRPr b="0" i="0" sz="1200" u="none" cap="none" strike="noStrike">
              <a:solidFill>
                <a:srgbClr val="000000"/>
              </a:solidFill>
              <a:latin typeface="Roboto"/>
              <a:ea typeface="Roboto"/>
              <a:cs typeface="Roboto"/>
              <a:sym typeface="Roboto"/>
            </a:endParaRPr>
          </a:p>
          <a:p>
            <a:pPr indent="-304800" lvl="0" marL="457200" marR="0" rtl="0" algn="just">
              <a:lnSpc>
                <a:spcPct val="115000"/>
              </a:lnSpc>
              <a:spcBef>
                <a:spcPts val="60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funcionan estos medios de comunicación?                                                           ¿Cuáles son las fuentes de energía utilizadas?</a:t>
            </a:r>
            <a:endParaRPr b="0" i="0" sz="1200" u="none" cap="none" strike="noStrike">
              <a:solidFill>
                <a:srgbClr val="000000"/>
              </a:solidFill>
              <a:latin typeface="Roboto"/>
              <a:ea typeface="Roboto"/>
              <a:cs typeface="Roboto"/>
              <a:sym typeface="Roboto"/>
            </a:endParaRPr>
          </a:p>
        </p:txBody>
      </p:sp>
      <p:sp>
        <p:nvSpPr>
          <p:cNvPr id="347" name="Google Shape;347;g3375efb7e89_0_302"/>
          <p:cNvSpPr txBox="1"/>
          <p:nvPr/>
        </p:nvSpPr>
        <p:spPr>
          <a:xfrm>
            <a:off x="860450" y="3558600"/>
            <a:ext cx="501300" cy="55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FFFFFF"/>
                </a:solidFill>
                <a:latin typeface="Roboto"/>
                <a:ea typeface="Roboto"/>
                <a:cs typeface="Roboto"/>
                <a:sym typeface="Roboto"/>
              </a:rPr>
              <a:t>4</a:t>
            </a:r>
            <a:endParaRPr b="1" i="0" sz="3000" u="none" cap="none" strike="noStrike">
              <a:solidFill>
                <a:srgbClr val="FFFFFF"/>
              </a:solidFill>
              <a:latin typeface="Roboto"/>
              <a:ea typeface="Roboto"/>
              <a:cs typeface="Roboto"/>
              <a:sym typeface="Roboto"/>
            </a:endParaRPr>
          </a:p>
        </p:txBody>
      </p:sp>
      <p:pic>
        <p:nvPicPr>
          <p:cNvPr id="348" name="Google Shape;348;g3375efb7e89_0_302"/>
          <p:cNvPicPr preferRelativeResize="0"/>
          <p:nvPr/>
        </p:nvPicPr>
        <p:blipFill rotWithShape="1">
          <a:blip r:embed="rId7">
            <a:alphaModFix/>
          </a:blip>
          <a:srcRect b="0" l="0" r="0" t="0"/>
          <a:stretch/>
        </p:blipFill>
        <p:spPr>
          <a:xfrm>
            <a:off x="6870349" y="3031974"/>
            <a:ext cx="936100" cy="1328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3757e717a5_0_29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4" name="Google Shape;354;g33757e717a5_0_296"/>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55" name="Google Shape;355;g33757e717a5_0_296"/>
          <p:cNvSpPr txBox="1"/>
          <p:nvPr/>
        </p:nvSpPr>
        <p:spPr>
          <a:xfrm>
            <a:off x="144400" y="1224075"/>
            <a:ext cx="4458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 Actividades a realizar por cada comisión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56" name="Google Shape;356;g33757e717a5_0_296"/>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57" name="Google Shape;357;g33757e717a5_0_296"/>
          <p:cNvSpPr txBox="1"/>
          <p:nvPr/>
        </p:nvSpPr>
        <p:spPr>
          <a:xfrm>
            <a:off x="432350" y="2158000"/>
            <a:ext cx="3186300" cy="139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Desde tu comisión, evalúa la gravedad de la situación, realiza un diagnóstico de la situación y propón medidas alternativas para resolver los problemas que se están generando.</a:t>
            </a:r>
            <a:endParaRPr b="1" i="0" sz="1400" u="none" cap="none" strike="noStrike">
              <a:solidFill>
                <a:srgbClr val="666666"/>
              </a:solidFill>
              <a:latin typeface="Roboto"/>
              <a:ea typeface="Roboto"/>
              <a:cs typeface="Roboto"/>
              <a:sym typeface="Roboto"/>
            </a:endParaRPr>
          </a:p>
        </p:txBody>
      </p:sp>
      <p:sp>
        <p:nvSpPr>
          <p:cNvPr id="358" name="Google Shape;358;g33757e717a5_0_296"/>
          <p:cNvSpPr/>
          <p:nvPr/>
        </p:nvSpPr>
        <p:spPr>
          <a:xfrm>
            <a:off x="4970250" y="1046125"/>
            <a:ext cx="4099800" cy="3275700"/>
          </a:xfrm>
          <a:prstGeom prst="wedgeRoundRectCallout">
            <a:avLst>
              <a:gd fmla="val -60892" name="adj1"/>
              <a:gd fmla="val 2398"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9" name="Google Shape;359;g33757e717a5_0_296"/>
          <p:cNvPicPr preferRelativeResize="0"/>
          <p:nvPr/>
        </p:nvPicPr>
        <p:blipFill rotWithShape="1">
          <a:blip r:embed="rId5">
            <a:alphaModFix/>
          </a:blip>
          <a:srcRect b="0" l="0" r="0" t="0"/>
          <a:stretch/>
        </p:blipFill>
        <p:spPr>
          <a:xfrm>
            <a:off x="3658363" y="1954413"/>
            <a:ext cx="1272174" cy="1459124"/>
          </a:xfrm>
          <a:prstGeom prst="rect">
            <a:avLst/>
          </a:prstGeom>
          <a:noFill/>
          <a:ln>
            <a:noFill/>
          </a:ln>
        </p:spPr>
      </p:pic>
      <p:sp>
        <p:nvSpPr>
          <p:cNvPr id="360" name="Google Shape;360;g33757e717a5_0_296"/>
          <p:cNvSpPr txBox="1"/>
          <p:nvPr/>
        </p:nvSpPr>
        <p:spPr>
          <a:xfrm>
            <a:off x="5171975" y="1137625"/>
            <a:ext cx="3767700" cy="337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s" sz="1400" u="none" cap="none" strike="noStrike">
                <a:solidFill>
                  <a:srgbClr val="666666"/>
                </a:solidFill>
                <a:latin typeface="Roboto"/>
                <a:ea typeface="Roboto"/>
                <a:cs typeface="Roboto"/>
                <a:sym typeface="Roboto"/>
              </a:rPr>
              <a:t>PREGUNTAS DE REFLEXIÓN</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Prepara una lista de las repercusiones que tiene en tu sector la falta de energía.</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Analiza los efectos personales en el día a día de la vida sin energía, ni combustibles.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Si hubieses sabido que esta catástrofe iba a suceder ¿Qué medidas se hubieras tomado?</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Identifica profesionales necesarios para dar solución a la problemática generada.</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Identifica la contribución de cada familia profesional a la solución de los problemas generados.</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361" name="Google Shape;361;g33757e717a5_0_296"/>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62" name="Google Shape;362;g33757e717a5_0_296"/>
          <p:cNvSpPr txBox="1"/>
          <p:nvPr/>
        </p:nvSpPr>
        <p:spPr>
          <a:xfrm>
            <a:off x="432350" y="3744425"/>
            <a:ext cx="3930600" cy="114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Navegar por el </a:t>
            </a:r>
            <a:r>
              <a:rPr b="1" i="0" lang="es" sz="1400" u="sng" cap="none" strike="noStrike">
                <a:solidFill>
                  <a:schemeClr val="hlink"/>
                </a:solidFill>
                <a:latin typeface="Roboto"/>
                <a:ea typeface="Roboto"/>
                <a:cs typeface="Roboto"/>
                <a:sym typeface="Roboto"/>
                <a:hlinkClick r:id="rId6"/>
              </a:rPr>
              <a:t>PLANETA </a:t>
            </a:r>
            <a:r>
              <a:rPr b="0" i="0" lang="es" sz="1400" u="none" cap="none" strike="noStrike">
                <a:solidFill>
                  <a:srgbClr val="666666"/>
                </a:solidFill>
                <a:latin typeface="Roboto"/>
                <a:ea typeface="Roboto"/>
                <a:cs typeface="Roboto"/>
                <a:sym typeface="Roboto"/>
              </a:rPr>
              <a:t>de la ENERGÍA puede ayudarte a conocer las distintas familias de profesionales y su contribución en el sector energético.</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3375efb7e89_0_322"/>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8" name="Google Shape;368;g3375efb7e89_0_322"/>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369" name="Google Shape;369;g3375efb7e89_0_322"/>
          <p:cNvSpPr txBox="1"/>
          <p:nvPr/>
        </p:nvSpPr>
        <p:spPr>
          <a:xfrm>
            <a:off x="144400" y="1224075"/>
            <a:ext cx="4458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 Actividades a realizar por cada comisión </a:t>
            </a: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370" name="Google Shape;370;g3375efb7e89_0_322"/>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71" name="Google Shape;371;g3375efb7e89_0_322"/>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72" name="Google Shape;372;g3375efb7e89_0_322"/>
          <p:cNvPicPr preferRelativeResize="0"/>
          <p:nvPr/>
        </p:nvPicPr>
        <p:blipFill rotWithShape="1">
          <a:blip r:embed="rId5">
            <a:alphaModFix/>
          </a:blip>
          <a:srcRect b="0" l="0" r="0" t="0"/>
          <a:stretch/>
        </p:blipFill>
        <p:spPr>
          <a:xfrm>
            <a:off x="598903" y="2163800"/>
            <a:ext cx="815300" cy="1111750"/>
          </a:xfrm>
          <a:prstGeom prst="rect">
            <a:avLst/>
          </a:prstGeom>
          <a:noFill/>
          <a:ln>
            <a:noFill/>
          </a:ln>
        </p:spPr>
      </p:pic>
      <p:sp>
        <p:nvSpPr>
          <p:cNvPr id="373" name="Google Shape;373;g3375efb7e89_0_322"/>
          <p:cNvSpPr txBox="1"/>
          <p:nvPr/>
        </p:nvSpPr>
        <p:spPr>
          <a:xfrm>
            <a:off x="1486688" y="2162275"/>
            <a:ext cx="4599300" cy="275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PREGUNTA AL PROFESIONAL STEM</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¿Qué dependencia energética hay en tu trabajo? (combustibles, electricidad…)</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¿Cómo afectaría la falta de energía a tu trabajo?</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¿Disponéis de protocolos de actuación ante situaciones de falta de suministro eléctrico?</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¿Cuánto tiempo podríais aguantar la situación sin llegar al caos?</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600" u="none" cap="none" strike="noStrike">
              <a:solidFill>
                <a:srgbClr val="434343"/>
              </a:solidFill>
              <a:latin typeface="Roboto"/>
              <a:ea typeface="Roboto"/>
              <a:cs typeface="Roboto"/>
              <a:sym typeface="Roboto"/>
            </a:endParaRPr>
          </a:p>
        </p:txBody>
      </p:sp>
      <p:pic>
        <p:nvPicPr>
          <p:cNvPr id="374" name="Google Shape;374;g3375efb7e89_0_322"/>
          <p:cNvPicPr preferRelativeResize="0"/>
          <p:nvPr/>
        </p:nvPicPr>
        <p:blipFill rotWithShape="1">
          <a:blip r:embed="rId6">
            <a:alphaModFix amt="25000"/>
          </a:blip>
          <a:srcRect b="0" l="0" r="0" t="0"/>
          <a:stretch/>
        </p:blipFill>
        <p:spPr>
          <a:xfrm>
            <a:off x="1393050" y="2162275"/>
            <a:ext cx="4786575" cy="2178548"/>
          </a:xfrm>
          <a:prstGeom prst="rect">
            <a:avLst/>
          </a:prstGeom>
          <a:noFill/>
          <a:ln>
            <a:noFill/>
          </a:ln>
        </p:spPr>
      </p:pic>
      <p:pic>
        <p:nvPicPr>
          <p:cNvPr id="375" name="Google Shape;375;g3375efb7e89_0_322"/>
          <p:cNvPicPr preferRelativeResize="0"/>
          <p:nvPr/>
        </p:nvPicPr>
        <p:blipFill rotWithShape="1">
          <a:blip r:embed="rId7">
            <a:alphaModFix/>
          </a:blip>
          <a:srcRect b="9225" l="10667" r="2819" t="6902"/>
          <a:stretch/>
        </p:blipFill>
        <p:spPr>
          <a:xfrm rot="5400000">
            <a:off x="5790275" y="1017398"/>
            <a:ext cx="4419123" cy="2384326"/>
          </a:xfrm>
          <a:prstGeom prst="rect">
            <a:avLst/>
          </a:prstGeom>
          <a:noFill/>
          <a:ln>
            <a:noFill/>
          </a:ln>
        </p:spPr>
      </p:pic>
      <p:pic>
        <p:nvPicPr>
          <p:cNvPr id="376" name="Google Shape;376;g3375efb7e89_0_322"/>
          <p:cNvPicPr preferRelativeResize="0"/>
          <p:nvPr/>
        </p:nvPicPr>
        <p:blipFill rotWithShape="1">
          <a:blip r:embed="rId8">
            <a:alphaModFix/>
          </a:blip>
          <a:srcRect b="0" l="0" r="0" t="0"/>
          <a:stretch/>
        </p:blipFill>
        <p:spPr>
          <a:xfrm>
            <a:off x="6945564" y="3047527"/>
            <a:ext cx="1288087" cy="129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10"/>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382" name="Google Shape;382;p1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3" name="Google Shape;383;p10"/>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384" name="Google Shape;384;p10"/>
          <p:cNvSpPr txBox="1"/>
          <p:nvPr/>
        </p:nvSpPr>
        <p:spPr>
          <a:xfrm>
            <a:off x="144400" y="14526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 Puesta en común</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(15 minutos)</a:t>
            </a:r>
            <a:endParaRPr b="1" i="0" sz="1800" u="none" cap="none" strike="noStrike">
              <a:solidFill>
                <a:srgbClr val="FF1D25"/>
              </a:solidFill>
              <a:latin typeface="Oswald"/>
              <a:ea typeface="Oswald"/>
              <a:cs typeface="Oswald"/>
              <a:sym typeface="Oswald"/>
            </a:endParaRPr>
          </a:p>
        </p:txBody>
      </p:sp>
      <p:sp>
        <p:nvSpPr>
          <p:cNvPr id="385" name="Google Shape;385;p10"/>
          <p:cNvSpPr/>
          <p:nvPr/>
        </p:nvSpPr>
        <p:spPr>
          <a:xfrm>
            <a:off x="1348700" y="2022975"/>
            <a:ext cx="4969200" cy="1043700"/>
          </a:xfrm>
          <a:prstGeom prst="wedgeRoundRectCallout">
            <a:avLst>
              <a:gd fmla="val -55046" name="adj1"/>
              <a:gd fmla="val 44845"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0"/>
          <p:cNvSpPr txBox="1"/>
          <p:nvPr/>
        </p:nvSpPr>
        <p:spPr>
          <a:xfrm>
            <a:off x="1510850" y="2144200"/>
            <a:ext cx="4644900" cy="1143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Comparte el análisis realizado sobre la situación en tu comisión y las propuestas planteadas. El resto de las comisiones debe calibrar si las propuestas son viables.</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pic>
        <p:nvPicPr>
          <p:cNvPr id="387" name="Google Shape;387;p10"/>
          <p:cNvPicPr preferRelativeResize="0"/>
          <p:nvPr/>
        </p:nvPicPr>
        <p:blipFill rotWithShape="1">
          <a:blip r:embed="rId5">
            <a:alphaModFix/>
          </a:blip>
          <a:srcRect b="0" l="0" r="0" t="0"/>
          <a:stretch/>
        </p:blipFill>
        <p:spPr>
          <a:xfrm>
            <a:off x="6901066" y="3447713"/>
            <a:ext cx="906644" cy="907475"/>
          </a:xfrm>
          <a:prstGeom prst="rect">
            <a:avLst/>
          </a:prstGeom>
          <a:noFill/>
          <a:ln>
            <a:noFill/>
          </a:ln>
        </p:spPr>
      </p:pic>
      <p:pic>
        <p:nvPicPr>
          <p:cNvPr descr="Eco Residuos Cero Clipart Stock de Foto gratis - Public Domain ..." id="388" name="Google Shape;388;p10"/>
          <p:cNvPicPr preferRelativeResize="0"/>
          <p:nvPr/>
        </p:nvPicPr>
        <p:blipFill rotWithShape="1">
          <a:blip r:embed="rId6">
            <a:alphaModFix/>
          </a:blip>
          <a:srcRect b="14085" l="0" r="0" t="16143"/>
          <a:stretch/>
        </p:blipFill>
        <p:spPr>
          <a:xfrm>
            <a:off x="4381350" y="415550"/>
            <a:ext cx="2007675" cy="1400726"/>
          </a:xfrm>
          <a:prstGeom prst="rect">
            <a:avLst/>
          </a:prstGeom>
          <a:noFill/>
          <a:ln>
            <a:noFill/>
          </a:ln>
        </p:spPr>
      </p:pic>
      <p:sp>
        <p:nvSpPr>
          <p:cNvPr id="389" name="Google Shape;389;p1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390" name="Google Shape;390;p10"/>
          <p:cNvSpPr/>
          <p:nvPr/>
        </p:nvSpPr>
        <p:spPr>
          <a:xfrm>
            <a:off x="1694325" y="3273375"/>
            <a:ext cx="4969200" cy="1626600"/>
          </a:xfrm>
          <a:prstGeom prst="wedgeRoundRectCallout">
            <a:avLst>
              <a:gd fmla="val -57228" name="adj1"/>
              <a:gd fmla="val -35235"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0"/>
          <p:cNvSpPr txBox="1"/>
          <p:nvPr/>
        </p:nvSpPr>
        <p:spPr>
          <a:xfrm>
            <a:off x="1856475" y="3242200"/>
            <a:ext cx="4644900" cy="188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¿En qué medida dependemos de la energía? ¿Cuánta energía se gasta innecesariamente?</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¿Cuáles son tus prioridades en caso de disponer de una cantidad reducida de energía?</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¿Qué profesiones te parecen claves para dar solución a la situación generada?.</a:t>
            </a:r>
            <a:endParaRPr b="1"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300"/>
              <a:buFont typeface="Arial"/>
              <a:buNone/>
            </a:pPr>
            <a:r>
              <a:t/>
            </a:r>
            <a:endParaRPr b="0" i="0" sz="1400" u="none" cap="none" strike="noStrike">
              <a:solidFill>
                <a:srgbClr val="666666"/>
              </a:solidFill>
              <a:latin typeface="Roboto"/>
              <a:ea typeface="Roboto"/>
              <a:cs typeface="Roboto"/>
              <a:sym typeface="Roboto"/>
            </a:endParaRPr>
          </a:p>
        </p:txBody>
      </p:sp>
      <p:pic>
        <p:nvPicPr>
          <p:cNvPr id="392" name="Google Shape;392;p10"/>
          <p:cNvPicPr preferRelativeResize="0"/>
          <p:nvPr/>
        </p:nvPicPr>
        <p:blipFill rotWithShape="1">
          <a:blip r:embed="rId7">
            <a:alphaModFix/>
          </a:blip>
          <a:srcRect b="0" l="0" r="0" t="0"/>
          <a:stretch/>
        </p:blipFill>
        <p:spPr>
          <a:xfrm>
            <a:off x="254100" y="3066726"/>
            <a:ext cx="1202674" cy="16264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g33757e717a5_0_319"/>
          <p:cNvPicPr preferRelativeResize="0"/>
          <p:nvPr/>
        </p:nvPicPr>
        <p:blipFill rotWithShape="1">
          <a:blip r:embed="rId3">
            <a:alphaModFix/>
          </a:blip>
          <a:srcRect b="0" l="0" r="0" t="0"/>
          <a:stretch/>
        </p:blipFill>
        <p:spPr>
          <a:xfrm>
            <a:off x="3724913" y="45175"/>
            <a:ext cx="3440400" cy="1579800"/>
          </a:xfrm>
          <a:prstGeom prst="rect">
            <a:avLst/>
          </a:prstGeom>
          <a:noFill/>
          <a:ln>
            <a:noFill/>
          </a:ln>
        </p:spPr>
      </p:pic>
      <p:pic>
        <p:nvPicPr>
          <p:cNvPr id="398" name="Google Shape;398;g33757e717a5_0_319"/>
          <p:cNvPicPr preferRelativeResize="0"/>
          <p:nvPr/>
        </p:nvPicPr>
        <p:blipFill rotWithShape="1">
          <a:blip r:embed="rId4">
            <a:alphaModFix/>
          </a:blip>
          <a:srcRect b="9225" l="10667" r="2819" t="6902"/>
          <a:stretch/>
        </p:blipFill>
        <p:spPr>
          <a:xfrm rot="5400000">
            <a:off x="5790275" y="1017398"/>
            <a:ext cx="4419123" cy="2384326"/>
          </a:xfrm>
          <a:prstGeom prst="rect">
            <a:avLst/>
          </a:prstGeom>
          <a:noFill/>
          <a:ln>
            <a:noFill/>
          </a:ln>
        </p:spPr>
      </p:pic>
      <p:sp>
        <p:nvSpPr>
          <p:cNvPr id="399" name="Google Shape;399;g33757e717a5_0_3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0" name="Google Shape;400;g33757e717a5_0_319"/>
          <p:cNvPicPr preferRelativeResize="0"/>
          <p:nvPr/>
        </p:nvPicPr>
        <p:blipFill rotWithShape="1">
          <a:blip r:embed="rId5">
            <a:alphaModFix/>
          </a:blip>
          <a:srcRect b="0" l="0" r="0" t="0"/>
          <a:stretch/>
        </p:blipFill>
        <p:spPr>
          <a:xfrm>
            <a:off x="260200" y="317025"/>
            <a:ext cx="936103" cy="261625"/>
          </a:xfrm>
          <a:prstGeom prst="rect">
            <a:avLst/>
          </a:prstGeom>
          <a:noFill/>
          <a:ln>
            <a:noFill/>
          </a:ln>
        </p:spPr>
      </p:pic>
      <p:sp>
        <p:nvSpPr>
          <p:cNvPr id="401" name="Google Shape;401;g33757e717a5_0_319"/>
          <p:cNvSpPr txBox="1"/>
          <p:nvPr/>
        </p:nvSpPr>
        <p:spPr>
          <a:xfrm>
            <a:off x="144400" y="1452675"/>
            <a:ext cx="6401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 Decálogo de buenas prácticas</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rPr b="1" i="0" lang="es" sz="1200" u="none" cap="none" strike="noStrike">
                <a:solidFill>
                  <a:srgbClr val="FF1D25"/>
                </a:solidFill>
                <a:latin typeface="Oswald"/>
                <a:ea typeface="Oswald"/>
                <a:cs typeface="Oswald"/>
                <a:sym typeface="Oswald"/>
              </a:rPr>
              <a:t>(10 minutos)</a:t>
            </a:r>
            <a:endParaRPr b="1" i="0" sz="1800" u="none" cap="none" strike="noStrike">
              <a:solidFill>
                <a:srgbClr val="FF1D25"/>
              </a:solidFill>
              <a:latin typeface="Oswald"/>
              <a:ea typeface="Oswald"/>
              <a:cs typeface="Oswald"/>
              <a:sym typeface="Oswald"/>
            </a:endParaRPr>
          </a:p>
        </p:txBody>
      </p:sp>
      <p:pic>
        <p:nvPicPr>
          <p:cNvPr id="402" name="Google Shape;402;g33757e717a5_0_319"/>
          <p:cNvPicPr preferRelativeResize="0"/>
          <p:nvPr/>
        </p:nvPicPr>
        <p:blipFill rotWithShape="1">
          <a:blip r:embed="rId6">
            <a:alphaModFix/>
          </a:blip>
          <a:srcRect b="0" l="0" r="0" t="0"/>
          <a:stretch/>
        </p:blipFill>
        <p:spPr>
          <a:xfrm>
            <a:off x="6911274" y="2609975"/>
            <a:ext cx="1013700" cy="1818575"/>
          </a:xfrm>
          <a:prstGeom prst="rect">
            <a:avLst/>
          </a:prstGeom>
          <a:noFill/>
          <a:ln>
            <a:noFill/>
          </a:ln>
        </p:spPr>
      </p:pic>
      <p:sp>
        <p:nvSpPr>
          <p:cNvPr id="403" name="Google Shape;403;g33757e717a5_0_3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404" name="Google Shape;404;g33757e717a5_0_319"/>
          <p:cNvSpPr/>
          <p:nvPr/>
        </p:nvSpPr>
        <p:spPr>
          <a:xfrm>
            <a:off x="2263100" y="2251575"/>
            <a:ext cx="3992700" cy="940800"/>
          </a:xfrm>
          <a:prstGeom prst="wedgeRoundRectCallout">
            <a:avLst>
              <a:gd fmla="val -58463" name="adj1"/>
              <a:gd fmla="val -10605"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33757e717a5_0_319"/>
          <p:cNvSpPr txBox="1"/>
          <p:nvPr/>
        </p:nvSpPr>
        <p:spPr>
          <a:xfrm>
            <a:off x="2425250" y="2220400"/>
            <a:ext cx="37371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¿Qué podemos hacer para optimizar el consumo energético en nuestras actividades diarias?</a:t>
            </a:r>
            <a:endParaRPr b="0" i="0" sz="1400" u="none" cap="none" strike="noStrike">
              <a:solidFill>
                <a:srgbClr val="666666"/>
              </a:solidFill>
              <a:latin typeface="Roboto"/>
              <a:ea typeface="Roboto"/>
              <a:cs typeface="Roboto"/>
              <a:sym typeface="Roboto"/>
            </a:endParaRPr>
          </a:p>
        </p:txBody>
      </p:sp>
      <p:pic>
        <p:nvPicPr>
          <p:cNvPr id="406" name="Google Shape;406;g33757e717a5_0_319"/>
          <p:cNvPicPr preferRelativeResize="0"/>
          <p:nvPr/>
        </p:nvPicPr>
        <p:blipFill rotWithShape="1">
          <a:blip r:embed="rId7">
            <a:alphaModFix/>
          </a:blip>
          <a:srcRect b="0" l="0" r="0" t="0"/>
          <a:stretch/>
        </p:blipFill>
        <p:spPr>
          <a:xfrm>
            <a:off x="598903" y="3687800"/>
            <a:ext cx="815300" cy="1111750"/>
          </a:xfrm>
          <a:prstGeom prst="rect">
            <a:avLst/>
          </a:prstGeom>
          <a:noFill/>
          <a:ln>
            <a:noFill/>
          </a:ln>
        </p:spPr>
      </p:pic>
      <p:sp>
        <p:nvSpPr>
          <p:cNvPr id="407" name="Google Shape;407;g33757e717a5_0_319"/>
          <p:cNvSpPr txBox="1"/>
          <p:nvPr/>
        </p:nvSpPr>
        <p:spPr>
          <a:xfrm>
            <a:off x="1486688" y="3686275"/>
            <a:ext cx="4599300" cy="111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PREGUNTA AL PROFESIONAL STEM</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¿Cuáles son las medidas, que no dependen de las opciones personales, y que deben ser tenidas en cuenta?</a:t>
            </a:r>
            <a:endParaRPr b="0" i="0" sz="1600" u="none" cap="none" strike="noStrike">
              <a:solidFill>
                <a:srgbClr val="434343"/>
              </a:solidFill>
              <a:latin typeface="Roboto"/>
              <a:ea typeface="Roboto"/>
              <a:cs typeface="Roboto"/>
              <a:sym typeface="Roboto"/>
            </a:endParaRPr>
          </a:p>
        </p:txBody>
      </p:sp>
      <p:pic>
        <p:nvPicPr>
          <p:cNvPr id="408" name="Google Shape;408;g33757e717a5_0_319"/>
          <p:cNvPicPr preferRelativeResize="0"/>
          <p:nvPr/>
        </p:nvPicPr>
        <p:blipFill rotWithShape="1">
          <a:blip r:embed="rId8">
            <a:alphaModFix amt="25000"/>
          </a:blip>
          <a:srcRect b="0" l="0" r="0" t="0"/>
          <a:stretch/>
        </p:blipFill>
        <p:spPr>
          <a:xfrm>
            <a:off x="1393050" y="3686275"/>
            <a:ext cx="4786575" cy="1111749"/>
          </a:xfrm>
          <a:prstGeom prst="rect">
            <a:avLst/>
          </a:prstGeom>
          <a:noFill/>
          <a:ln>
            <a:noFill/>
          </a:ln>
        </p:spPr>
      </p:pic>
      <p:pic>
        <p:nvPicPr>
          <p:cNvPr id="409" name="Google Shape;409;g33757e717a5_0_319"/>
          <p:cNvPicPr preferRelativeResize="0"/>
          <p:nvPr/>
        </p:nvPicPr>
        <p:blipFill rotWithShape="1">
          <a:blip r:embed="rId9">
            <a:alphaModFix/>
          </a:blip>
          <a:srcRect b="0" l="0" r="0" t="0"/>
          <a:stretch/>
        </p:blipFill>
        <p:spPr>
          <a:xfrm>
            <a:off x="866215" y="2144199"/>
            <a:ext cx="1013700" cy="1391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3375efb7e89_1_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5" name="Google Shape;415;g3375efb7e89_1_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sp>
        <p:nvSpPr>
          <p:cNvPr id="416" name="Google Shape;416;g3375efb7e89_1_0"/>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a:t>
            </a:r>
            <a:endParaRPr b="0" i="0" sz="2000" u="none" cap="none" strike="noStrike">
              <a:solidFill>
                <a:srgbClr val="666666"/>
              </a:solidFill>
              <a:latin typeface="Oswald"/>
              <a:ea typeface="Oswald"/>
              <a:cs typeface="Oswald"/>
              <a:sym typeface="Oswald"/>
            </a:endParaRPr>
          </a:p>
          <a:p>
            <a:pPr indent="0" lvl="0" marL="0" marR="0" rtl="0" algn="l">
              <a:lnSpc>
                <a:spcPct val="115000"/>
              </a:lnSpc>
              <a:spcBef>
                <a:spcPts val="0"/>
              </a:spcBef>
              <a:spcAft>
                <a:spcPts val="0"/>
              </a:spcAft>
              <a:buClr>
                <a:schemeClr val="dk1"/>
              </a:buClr>
              <a:buSzPts val="1100"/>
              <a:buFont typeface="Arial"/>
              <a:buNone/>
            </a:pPr>
            <a:r>
              <a:rPr b="0" i="0" lang="es" sz="2000" u="none" cap="none" strike="noStrike">
                <a:solidFill>
                  <a:srgbClr val="FF1D25"/>
                </a:solidFill>
                <a:latin typeface="Oswald"/>
                <a:ea typeface="Oswald"/>
                <a:cs typeface="Oswald"/>
                <a:sym typeface="Oswald"/>
              </a:rPr>
              <a:t>DECÁLOGO DE BUENAS PRÁCTICAS</a:t>
            </a: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417" name="Google Shape;417;g3375efb7e89_1_0"/>
          <p:cNvPicPr preferRelativeResize="0"/>
          <p:nvPr/>
        </p:nvPicPr>
        <p:blipFill rotWithShape="1">
          <a:blip r:embed="rId4">
            <a:alphaModFix/>
          </a:blip>
          <a:srcRect b="7874" l="0" r="0" t="0"/>
          <a:stretch/>
        </p:blipFill>
        <p:spPr>
          <a:xfrm>
            <a:off x="4747275" y="381000"/>
            <a:ext cx="3467325" cy="4559750"/>
          </a:xfrm>
          <a:prstGeom prst="rect">
            <a:avLst/>
          </a:prstGeom>
          <a:noFill/>
          <a:ln>
            <a:noFill/>
          </a:ln>
          <a:effectLst>
            <a:outerShdw blurRad="57150" rotWithShape="0" algn="bl" dir="5400000" dist="19050">
              <a:srgbClr val="000000">
                <a:alpha val="49411"/>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16"/>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423" name="Google Shape;423;p1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RECOMENDACIONES: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424" name="Google Shape;424;p1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5" name="Google Shape;425;p1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426" name="Google Shape;426;p16"/>
          <p:cNvSpPr/>
          <p:nvPr/>
        </p:nvSpPr>
        <p:spPr>
          <a:xfrm>
            <a:off x="399450" y="1649325"/>
            <a:ext cx="4999800" cy="786900"/>
          </a:xfrm>
          <a:prstGeom prst="wedgeRoundRectCallout">
            <a:avLst>
              <a:gd fmla="val 21979" name="adj1"/>
              <a:gd fmla="val 49129"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6"/>
          <p:cNvSpPr txBox="1"/>
          <p:nvPr/>
        </p:nvSpPr>
        <p:spPr>
          <a:xfrm>
            <a:off x="576888" y="1723600"/>
            <a:ext cx="46449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Asegúrate de tener acceso a internet para ver los videos y completar el cuestionario.</a:t>
            </a:r>
            <a:endParaRPr b="0" i="0" sz="1400" u="none" cap="none" strike="noStrike">
              <a:solidFill>
                <a:srgbClr val="666666"/>
              </a:solidFill>
              <a:latin typeface="Roboto"/>
              <a:ea typeface="Roboto"/>
              <a:cs typeface="Roboto"/>
              <a:sym typeface="Roboto"/>
            </a:endParaRPr>
          </a:p>
        </p:txBody>
      </p:sp>
      <p:sp>
        <p:nvSpPr>
          <p:cNvPr id="428" name="Google Shape;428;p16"/>
          <p:cNvSpPr/>
          <p:nvPr/>
        </p:nvSpPr>
        <p:spPr>
          <a:xfrm>
            <a:off x="856500" y="2626750"/>
            <a:ext cx="4999800" cy="786900"/>
          </a:xfrm>
          <a:prstGeom prst="wedgeRoundRectCallout">
            <a:avLst>
              <a:gd fmla="val 50233" name="adj1"/>
              <a:gd fmla="val 19542"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6"/>
          <p:cNvSpPr txBox="1"/>
          <p:nvPr/>
        </p:nvSpPr>
        <p:spPr>
          <a:xfrm>
            <a:off x="1033938" y="2712700"/>
            <a:ext cx="4644900" cy="64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Sé respetuoso con los/las profesionales STEM que os acompañen en el aula.</a:t>
            </a:r>
            <a:endParaRPr b="0" i="0" sz="1400" u="none" cap="none" strike="noStrike">
              <a:solidFill>
                <a:srgbClr val="666666"/>
              </a:solidFill>
              <a:latin typeface="Roboto"/>
              <a:ea typeface="Roboto"/>
              <a:cs typeface="Roboto"/>
              <a:sym typeface="Roboto"/>
            </a:endParaRPr>
          </a:p>
        </p:txBody>
      </p:sp>
      <p:sp>
        <p:nvSpPr>
          <p:cNvPr id="430" name="Google Shape;430;p16"/>
          <p:cNvSpPr/>
          <p:nvPr/>
        </p:nvSpPr>
        <p:spPr>
          <a:xfrm>
            <a:off x="288825" y="3635300"/>
            <a:ext cx="5091600" cy="989400"/>
          </a:xfrm>
          <a:prstGeom prst="wedgeRoundRectCallout">
            <a:avLst>
              <a:gd fmla="val 23434" name="adj1"/>
              <a:gd fmla="val 51258" name="adj2"/>
              <a:gd fmla="val 0" name="adj3"/>
            </a:avLst>
          </a:prstGeom>
          <a:gradFill>
            <a:gsLst>
              <a:gs pos="0">
                <a:srgbClr val="F3A255">
                  <a:alpha val="32549"/>
                </a:srgbClr>
              </a:gs>
              <a:gs pos="49000">
                <a:srgbClr val="E6AED0">
                  <a:alpha val="32549"/>
                </a:srgbClr>
              </a:gs>
              <a:gs pos="100000">
                <a:srgbClr val="50C2E4">
                  <a:alpha val="28627"/>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6"/>
          <p:cNvSpPr txBox="1"/>
          <p:nvPr/>
        </p:nvSpPr>
        <p:spPr>
          <a:xfrm>
            <a:off x="466276" y="3709575"/>
            <a:ext cx="50436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es" sz="1400" u="none" cap="none" strike="noStrike">
                <a:solidFill>
                  <a:srgbClr val="666666"/>
                </a:solidFill>
                <a:latin typeface="Roboto"/>
                <a:ea typeface="Roboto"/>
                <a:cs typeface="Roboto"/>
                <a:sym typeface="Roboto"/>
              </a:rPr>
              <a:t>Crea un ambiente de respeto y apoyo en tu grupo, donde todas las personas se  sientan cómodos compartiendo sus ideas.</a:t>
            </a:r>
            <a:endParaRPr b="0" i="0" sz="1400" u="none" cap="none" strike="noStrike">
              <a:solidFill>
                <a:srgbClr val="666666"/>
              </a:solidFill>
              <a:latin typeface="Roboto"/>
              <a:ea typeface="Roboto"/>
              <a:cs typeface="Roboto"/>
              <a:sym typeface="Roboto"/>
            </a:endParaRPr>
          </a:p>
        </p:txBody>
      </p:sp>
      <p:pic>
        <p:nvPicPr>
          <p:cNvPr id="432" name="Google Shape;432;p16"/>
          <p:cNvPicPr preferRelativeResize="0"/>
          <p:nvPr/>
        </p:nvPicPr>
        <p:blipFill rotWithShape="1">
          <a:blip r:embed="rId5">
            <a:alphaModFix/>
          </a:blip>
          <a:srcRect b="0" l="0" r="0" t="0"/>
          <a:stretch/>
        </p:blipFill>
        <p:spPr>
          <a:xfrm>
            <a:off x="5725825" y="3858436"/>
            <a:ext cx="998830" cy="989350"/>
          </a:xfrm>
          <a:prstGeom prst="rect">
            <a:avLst/>
          </a:prstGeom>
          <a:noFill/>
          <a:ln>
            <a:noFill/>
          </a:ln>
        </p:spPr>
      </p:pic>
      <p:pic>
        <p:nvPicPr>
          <p:cNvPr id="433" name="Google Shape;433;p16"/>
          <p:cNvPicPr preferRelativeResize="0"/>
          <p:nvPr/>
        </p:nvPicPr>
        <p:blipFill rotWithShape="1">
          <a:blip r:embed="rId6">
            <a:alphaModFix/>
          </a:blip>
          <a:srcRect b="0" l="0" r="0" t="0"/>
          <a:stretch/>
        </p:blipFill>
        <p:spPr>
          <a:xfrm>
            <a:off x="3141296" y="-4"/>
            <a:ext cx="772100" cy="572725"/>
          </a:xfrm>
          <a:prstGeom prst="rect">
            <a:avLst/>
          </a:prstGeom>
          <a:noFill/>
          <a:ln>
            <a:noFill/>
          </a:ln>
        </p:spPr>
      </p:pic>
      <p:pic>
        <p:nvPicPr>
          <p:cNvPr id="434" name="Google Shape;434;p16"/>
          <p:cNvPicPr preferRelativeResize="0"/>
          <p:nvPr/>
        </p:nvPicPr>
        <p:blipFill rotWithShape="1">
          <a:blip r:embed="rId7">
            <a:alphaModFix/>
          </a:blip>
          <a:srcRect b="0" l="0" r="0" t="0"/>
          <a:stretch/>
        </p:blipFill>
        <p:spPr>
          <a:xfrm>
            <a:off x="6940600" y="2772333"/>
            <a:ext cx="1076425" cy="1495418"/>
          </a:xfrm>
          <a:prstGeom prst="rect">
            <a:avLst/>
          </a:prstGeom>
          <a:noFill/>
          <a:ln>
            <a:noFill/>
          </a:ln>
        </p:spPr>
      </p:pic>
      <p:pic>
        <p:nvPicPr>
          <p:cNvPr id="435" name="Google Shape;435;p16"/>
          <p:cNvPicPr preferRelativeResize="0"/>
          <p:nvPr/>
        </p:nvPicPr>
        <p:blipFill rotWithShape="1">
          <a:blip r:embed="rId8">
            <a:alphaModFix/>
          </a:blip>
          <a:srcRect b="0" l="0" r="0" t="0"/>
          <a:stretch/>
        </p:blipFill>
        <p:spPr>
          <a:xfrm>
            <a:off x="5299951" y="945089"/>
            <a:ext cx="1402425" cy="1725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descr="preencoded.png" id="440" name="Google Shape;440;g3375efb7e89_0_17"/>
          <p:cNvPicPr preferRelativeResize="0"/>
          <p:nvPr/>
        </p:nvPicPr>
        <p:blipFill rotWithShape="1">
          <a:blip r:embed="rId3">
            <a:alphaModFix/>
          </a:blip>
          <a:srcRect b="0" l="0" r="0" t="0"/>
          <a:stretch/>
        </p:blipFill>
        <p:spPr>
          <a:xfrm>
            <a:off x="382094" y="4499219"/>
            <a:ext cx="713956" cy="444760"/>
          </a:xfrm>
          <a:prstGeom prst="rect">
            <a:avLst/>
          </a:prstGeom>
          <a:noFill/>
          <a:ln>
            <a:noFill/>
          </a:ln>
        </p:spPr>
      </p:pic>
      <p:sp>
        <p:nvSpPr>
          <p:cNvPr id="441" name="Google Shape;441;g3375efb7e89_0_17"/>
          <p:cNvSpPr txBox="1"/>
          <p:nvPr/>
        </p:nvSpPr>
        <p:spPr>
          <a:xfrm>
            <a:off x="267950" y="1640825"/>
            <a:ext cx="2881500" cy="2068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1" i="0" lang="es" sz="3400" u="none" cap="none" strike="noStrike">
                <a:solidFill>
                  <a:schemeClr val="dk2"/>
                </a:solidFill>
                <a:latin typeface="Oswald"/>
                <a:ea typeface="Oswald"/>
                <a:cs typeface="Oswald"/>
                <a:sym typeface="Oswald"/>
              </a:rPr>
              <a:t>Sin energía en la ciudad</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chemeClr val="dk2"/>
              </a:solidFill>
              <a:latin typeface="Oswald"/>
              <a:ea typeface="Oswald"/>
              <a:cs typeface="Oswald"/>
              <a:sym typeface="Oswald"/>
            </a:endParaRPr>
          </a:p>
        </p:txBody>
      </p:sp>
      <p:pic>
        <p:nvPicPr>
          <p:cNvPr id="442" name="Google Shape;442;g3375efb7e89_0_17"/>
          <p:cNvPicPr preferRelativeResize="0"/>
          <p:nvPr/>
        </p:nvPicPr>
        <p:blipFill rotWithShape="1">
          <a:blip r:embed="rId4">
            <a:alphaModFix/>
          </a:blip>
          <a:srcRect b="0" l="0" r="0" t="0"/>
          <a:stretch/>
        </p:blipFill>
        <p:spPr>
          <a:xfrm>
            <a:off x="5577942" y="4717502"/>
            <a:ext cx="510277" cy="195278"/>
          </a:xfrm>
          <a:prstGeom prst="rect">
            <a:avLst/>
          </a:prstGeom>
          <a:noFill/>
          <a:ln>
            <a:noFill/>
          </a:ln>
        </p:spPr>
      </p:pic>
      <p:cxnSp>
        <p:nvCxnSpPr>
          <p:cNvPr id="443" name="Google Shape;443;g3375efb7e89_0_17"/>
          <p:cNvCxnSpPr/>
          <p:nvPr/>
        </p:nvCxnSpPr>
        <p:spPr>
          <a:xfrm>
            <a:off x="6131623"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44" name="Google Shape;444;g3375efb7e89_0_17"/>
          <p:cNvCxnSpPr/>
          <p:nvPr/>
        </p:nvCxnSpPr>
        <p:spPr>
          <a:xfrm>
            <a:off x="6868405"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45" name="Google Shape;445;g3375efb7e89_0_17"/>
          <p:cNvCxnSpPr/>
          <p:nvPr/>
        </p:nvCxnSpPr>
        <p:spPr>
          <a:xfrm>
            <a:off x="7648592" y="4678452"/>
            <a:ext cx="0" cy="283800"/>
          </a:xfrm>
          <a:prstGeom prst="straightConnector1">
            <a:avLst/>
          </a:prstGeom>
          <a:noFill/>
          <a:ln cap="flat" cmpd="sng" w="9525">
            <a:solidFill>
              <a:srgbClr val="FF6261"/>
            </a:solidFill>
            <a:prstDash val="solid"/>
            <a:miter lim="800000"/>
            <a:headEnd len="sm" w="sm" type="none"/>
            <a:tailEnd len="sm" w="sm" type="none"/>
          </a:ln>
        </p:spPr>
      </p:cxnSp>
      <p:cxnSp>
        <p:nvCxnSpPr>
          <p:cNvPr id="446" name="Google Shape;446;g3375efb7e89_0_17"/>
          <p:cNvCxnSpPr/>
          <p:nvPr/>
        </p:nvCxnSpPr>
        <p:spPr>
          <a:xfrm>
            <a:off x="8428779"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47" name="Google Shape;447;g3375efb7e89_0_17"/>
          <p:cNvPicPr preferRelativeResize="0"/>
          <p:nvPr/>
        </p:nvPicPr>
        <p:blipFill rotWithShape="1">
          <a:blip r:embed="rId5">
            <a:alphaModFix/>
          </a:blip>
          <a:srcRect b="9910" l="3997" r="3460" t="17430"/>
          <a:stretch/>
        </p:blipFill>
        <p:spPr>
          <a:xfrm>
            <a:off x="6155375" y="4717502"/>
            <a:ext cx="700277" cy="176960"/>
          </a:xfrm>
          <a:prstGeom prst="rect">
            <a:avLst/>
          </a:prstGeom>
          <a:noFill/>
          <a:ln>
            <a:noFill/>
          </a:ln>
        </p:spPr>
      </p:pic>
      <p:pic>
        <p:nvPicPr>
          <p:cNvPr id="448" name="Google Shape;448;g3375efb7e89_0_17"/>
          <p:cNvPicPr preferRelativeResize="0"/>
          <p:nvPr/>
        </p:nvPicPr>
        <p:blipFill rotWithShape="1">
          <a:blip r:embed="rId6">
            <a:alphaModFix/>
          </a:blip>
          <a:srcRect b="19437" l="10829" r="6313" t="5876"/>
          <a:stretch/>
        </p:blipFill>
        <p:spPr>
          <a:xfrm>
            <a:off x="6969314" y="4653706"/>
            <a:ext cx="601776" cy="302647"/>
          </a:xfrm>
          <a:prstGeom prst="rect">
            <a:avLst/>
          </a:prstGeom>
          <a:noFill/>
          <a:ln>
            <a:noFill/>
          </a:ln>
        </p:spPr>
      </p:pic>
      <p:pic>
        <p:nvPicPr>
          <p:cNvPr id="449" name="Google Shape;449;g3375efb7e89_0_17"/>
          <p:cNvPicPr preferRelativeResize="0"/>
          <p:nvPr/>
        </p:nvPicPr>
        <p:blipFill rotWithShape="1">
          <a:blip r:embed="rId7">
            <a:alphaModFix/>
          </a:blip>
          <a:srcRect b="30665" l="4977" r="4688" t="26089"/>
          <a:stretch/>
        </p:blipFill>
        <p:spPr>
          <a:xfrm>
            <a:off x="7742052" y="4698009"/>
            <a:ext cx="625153" cy="223792"/>
          </a:xfrm>
          <a:prstGeom prst="rect">
            <a:avLst/>
          </a:prstGeom>
          <a:noFill/>
          <a:ln>
            <a:noFill/>
          </a:ln>
        </p:spPr>
      </p:pic>
      <p:cxnSp>
        <p:nvCxnSpPr>
          <p:cNvPr id="450" name="Google Shape;450;g3375efb7e89_0_17"/>
          <p:cNvCxnSpPr/>
          <p:nvPr/>
        </p:nvCxnSpPr>
        <p:spPr>
          <a:xfrm>
            <a:off x="5500373" y="4678452"/>
            <a:ext cx="0" cy="283800"/>
          </a:xfrm>
          <a:prstGeom prst="straightConnector1">
            <a:avLst/>
          </a:prstGeom>
          <a:noFill/>
          <a:ln cap="flat" cmpd="sng" w="9525">
            <a:solidFill>
              <a:srgbClr val="FF6261"/>
            </a:solidFill>
            <a:prstDash val="solid"/>
            <a:miter lim="800000"/>
            <a:headEnd len="sm" w="sm" type="none"/>
            <a:tailEnd len="sm" w="sm" type="none"/>
          </a:ln>
        </p:spPr>
      </p:cxnSp>
      <p:pic>
        <p:nvPicPr>
          <p:cNvPr id="451" name="Google Shape;451;g3375efb7e89_0_17"/>
          <p:cNvPicPr preferRelativeResize="0"/>
          <p:nvPr/>
        </p:nvPicPr>
        <p:blipFill rotWithShape="1">
          <a:blip r:embed="rId8">
            <a:alphaModFix/>
          </a:blip>
          <a:srcRect b="0" l="0" r="0" t="0"/>
          <a:stretch/>
        </p:blipFill>
        <p:spPr>
          <a:xfrm>
            <a:off x="8522236" y="4663816"/>
            <a:ext cx="275472" cy="302649"/>
          </a:xfrm>
          <a:prstGeom prst="rect">
            <a:avLst/>
          </a:prstGeom>
          <a:noFill/>
          <a:ln>
            <a:noFill/>
          </a:ln>
        </p:spPr>
      </p:pic>
      <p:pic>
        <p:nvPicPr>
          <p:cNvPr id="452" name="Google Shape;452;g3375efb7e89_0_17"/>
          <p:cNvPicPr preferRelativeResize="0"/>
          <p:nvPr/>
        </p:nvPicPr>
        <p:blipFill rotWithShape="1">
          <a:blip r:embed="rId9">
            <a:alphaModFix/>
          </a:blip>
          <a:srcRect b="0" l="0" r="0" t="0"/>
          <a:stretch/>
        </p:blipFill>
        <p:spPr>
          <a:xfrm>
            <a:off x="4821012" y="4653688"/>
            <a:ext cx="601776" cy="261631"/>
          </a:xfrm>
          <a:prstGeom prst="rect">
            <a:avLst/>
          </a:prstGeom>
          <a:noFill/>
          <a:ln>
            <a:noFill/>
          </a:ln>
        </p:spPr>
      </p:pic>
      <p:sp>
        <p:nvSpPr>
          <p:cNvPr id="453" name="Google Shape;453;g3375efb7e89_0_17"/>
          <p:cNvSpPr txBox="1"/>
          <p:nvPr/>
        </p:nvSpPr>
        <p:spPr>
          <a:xfrm>
            <a:off x="4742050" y="4397825"/>
            <a:ext cx="3000000" cy="30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s" sz="750" u="none" cap="none" strike="noStrike">
                <a:solidFill>
                  <a:srgbClr val="000000"/>
                </a:solidFill>
                <a:latin typeface="Roboto"/>
                <a:ea typeface="Roboto"/>
                <a:cs typeface="Roboto"/>
                <a:sym typeface="Roboto"/>
              </a:rPr>
              <a:t>Organizaciones colaboradoras:</a:t>
            </a:r>
            <a:endParaRPr b="0" i="0" sz="750" u="none" cap="none" strike="noStrike">
              <a:solidFill>
                <a:srgbClr val="000000"/>
              </a:solidFill>
              <a:latin typeface="Roboto"/>
              <a:ea typeface="Roboto"/>
              <a:cs typeface="Roboto"/>
              <a:sym typeface="Roboto"/>
            </a:endParaRPr>
          </a:p>
        </p:txBody>
      </p:sp>
      <p:pic>
        <p:nvPicPr>
          <p:cNvPr id="454" name="Google Shape;454;g3375efb7e89_0_17"/>
          <p:cNvPicPr preferRelativeResize="0"/>
          <p:nvPr/>
        </p:nvPicPr>
        <p:blipFill rotWithShape="1">
          <a:blip r:embed="rId10">
            <a:alphaModFix/>
          </a:blip>
          <a:srcRect b="0" l="0" r="0" t="0"/>
          <a:stretch/>
        </p:blipFill>
        <p:spPr>
          <a:xfrm>
            <a:off x="260199" y="329224"/>
            <a:ext cx="2948925" cy="1002176"/>
          </a:xfrm>
          <a:prstGeom prst="rect">
            <a:avLst/>
          </a:prstGeom>
          <a:noFill/>
          <a:ln>
            <a:noFill/>
          </a:ln>
        </p:spPr>
      </p:pic>
      <p:pic>
        <p:nvPicPr>
          <p:cNvPr id="455" name="Google Shape;455;g3375efb7e89_0_17"/>
          <p:cNvPicPr preferRelativeResize="0"/>
          <p:nvPr/>
        </p:nvPicPr>
        <p:blipFill rotWithShape="1">
          <a:blip r:embed="rId11">
            <a:alphaModFix/>
          </a:blip>
          <a:srcRect b="9225" l="10667" r="2819" t="6902"/>
          <a:stretch/>
        </p:blipFill>
        <p:spPr>
          <a:xfrm rot="5400000">
            <a:off x="5790275" y="1017398"/>
            <a:ext cx="4419123" cy="2384326"/>
          </a:xfrm>
          <a:prstGeom prst="rect">
            <a:avLst/>
          </a:prstGeom>
          <a:noFill/>
          <a:ln>
            <a:noFill/>
          </a:ln>
        </p:spPr>
      </p:pic>
      <p:pic>
        <p:nvPicPr>
          <p:cNvPr id="456" name="Google Shape;456;g3375efb7e89_0_17"/>
          <p:cNvPicPr preferRelativeResize="0"/>
          <p:nvPr/>
        </p:nvPicPr>
        <p:blipFill rotWithShape="1">
          <a:blip r:embed="rId12">
            <a:alphaModFix/>
          </a:blip>
          <a:srcRect b="0" l="0" r="0" t="0"/>
          <a:stretch/>
        </p:blipFill>
        <p:spPr>
          <a:xfrm>
            <a:off x="3359500" y="789425"/>
            <a:ext cx="5113001" cy="291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3757e717a5_0_30"/>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03" name="Google Shape;203;g33757e717a5_0_30"/>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33757e717a5_0_30"/>
          <p:cNvSpPr txBox="1"/>
          <p:nvPr/>
        </p:nvSpPr>
        <p:spPr>
          <a:xfrm>
            <a:off x="260200" y="1216375"/>
            <a:ext cx="8508000" cy="163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Una catástrofe ha cortado todos los suministros energéticos de tu ciudad y no hay fecha para su restablecimiento. Las reservas de energía ya se han terminado porque la situación se arrastra desde hace varios días. El Ayuntamiento ha difundido un comunicado a través de diferentes redes sociales, explicando la situación y animando a la ciudadanía a participar en las comisiones de crisis que se han formado para buscar soluciones imaginativas a la situación.</a:t>
            </a:r>
            <a:endParaRPr b="0" i="0" sz="1400" u="none" cap="none" strike="noStrike">
              <a:solidFill>
                <a:srgbClr val="666666"/>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pic>
        <p:nvPicPr>
          <p:cNvPr id="205" name="Google Shape;205;g33757e717a5_0_30"/>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06" name="Google Shape;206;g33757e717a5_0_30"/>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07" name="Google Shape;207;g33757e717a5_0_30"/>
          <p:cNvPicPr preferRelativeResize="0"/>
          <p:nvPr/>
        </p:nvPicPr>
        <p:blipFill rotWithShape="1">
          <a:blip r:embed="rId5">
            <a:alphaModFix/>
          </a:blip>
          <a:srcRect b="454" l="42669" r="37188" t="436"/>
          <a:stretch/>
        </p:blipFill>
        <p:spPr>
          <a:xfrm rot="5400000">
            <a:off x="3605376" y="-737924"/>
            <a:ext cx="1882875" cy="9239524"/>
          </a:xfrm>
          <a:prstGeom prst="rect">
            <a:avLst/>
          </a:prstGeom>
          <a:noFill/>
          <a:ln>
            <a:noFill/>
          </a:ln>
        </p:spPr>
      </p:pic>
      <p:pic>
        <p:nvPicPr>
          <p:cNvPr id="208" name="Google Shape;208;g33757e717a5_0_30"/>
          <p:cNvPicPr preferRelativeResize="0"/>
          <p:nvPr/>
        </p:nvPicPr>
        <p:blipFill rotWithShape="1">
          <a:blip r:embed="rId6">
            <a:alphaModFix/>
          </a:blip>
          <a:srcRect b="0" l="0" r="0" t="0"/>
          <a:stretch/>
        </p:blipFill>
        <p:spPr>
          <a:xfrm>
            <a:off x="2233864" y="2596836"/>
            <a:ext cx="4192748" cy="23911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375efb7e89_0_37"/>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100" u="none" cap="none" strike="noStrike">
                <a:solidFill>
                  <a:srgbClr val="FF1D25"/>
                </a:solidFill>
                <a:latin typeface="Oswald"/>
                <a:ea typeface="Oswald"/>
                <a:cs typeface="Oswald"/>
                <a:sym typeface="Oswald"/>
              </a:rPr>
              <a:t>Comunicado del Ayuntamiento</a:t>
            </a:r>
            <a:endParaRPr b="0" i="0" sz="24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14" name="Google Shape;214;g3375efb7e89_0_37"/>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 name="Google Shape;215;g3375efb7e89_0_37"/>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16" name="Google Shape;216;g3375efb7e89_0_37"/>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17" name="Google Shape;217;g3375efb7e89_0_37"/>
          <p:cNvPicPr preferRelativeResize="0"/>
          <p:nvPr/>
        </p:nvPicPr>
        <p:blipFill rotWithShape="1">
          <a:blip r:embed="rId5">
            <a:alphaModFix/>
          </a:blip>
          <a:srcRect b="0" l="0" r="0" t="0"/>
          <a:stretch/>
        </p:blipFill>
        <p:spPr>
          <a:xfrm>
            <a:off x="3315600" y="53293"/>
            <a:ext cx="1662065" cy="1483210"/>
          </a:xfrm>
          <a:prstGeom prst="rect">
            <a:avLst/>
          </a:prstGeom>
          <a:noFill/>
          <a:ln>
            <a:noFill/>
          </a:ln>
        </p:spPr>
      </p:pic>
      <p:sp>
        <p:nvSpPr>
          <p:cNvPr id="218" name="Google Shape;218;g3375efb7e89_0_37"/>
          <p:cNvSpPr/>
          <p:nvPr/>
        </p:nvSpPr>
        <p:spPr>
          <a:xfrm>
            <a:off x="5171200" y="358100"/>
            <a:ext cx="2961300" cy="572700"/>
          </a:xfrm>
          <a:prstGeom prst="wedgeRoundRectCallout">
            <a:avLst>
              <a:gd fmla="val -37067" name="adj1"/>
              <a:gd fmla="val 103194"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19" name="Google Shape;219;g3375efb7e89_0_37"/>
          <p:cNvSpPr txBox="1"/>
          <p:nvPr/>
        </p:nvSpPr>
        <p:spPr>
          <a:xfrm>
            <a:off x="5285200" y="299575"/>
            <a:ext cx="3403200" cy="1126500"/>
          </a:xfrm>
          <a:prstGeom prst="rect">
            <a:avLst/>
          </a:prstGeom>
          <a:noFill/>
          <a:ln>
            <a:noFill/>
          </a:ln>
        </p:spPr>
        <p:txBody>
          <a:bodyPr anchorCtr="0" anchor="t" bIns="91425" lIns="91425" spcFirstLastPara="1" rIns="91425" wrap="square" tIns="91425">
            <a:noAutofit/>
          </a:bodyPr>
          <a:lstStyle/>
          <a:p>
            <a:pPr indent="0" lvl="0" marL="0" marR="0" rtl="0" algn="l">
              <a:lnSpc>
                <a:spcPct val="111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¡Tenéis un comunicado del Ayuntamiento!</a:t>
            </a:r>
            <a:endParaRPr b="0" i="0" sz="1400" u="none" cap="none" strike="noStrike">
              <a:solidFill>
                <a:srgbClr val="666666"/>
              </a:solidFill>
              <a:latin typeface="Roboto"/>
              <a:ea typeface="Roboto"/>
              <a:cs typeface="Roboto"/>
              <a:sym typeface="Roboto"/>
            </a:endParaRPr>
          </a:p>
          <a:p>
            <a:pPr indent="0" lvl="0" marL="0" marR="0" rtl="0" algn="just">
              <a:lnSpc>
                <a:spcPct val="111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20" name="Google Shape;220;g3375efb7e89_0_37"/>
          <p:cNvSpPr txBox="1"/>
          <p:nvPr/>
        </p:nvSpPr>
        <p:spPr>
          <a:xfrm>
            <a:off x="992550" y="1720125"/>
            <a:ext cx="7158900" cy="30378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6000"/>
              </a:lnSpc>
              <a:spcBef>
                <a:spcPts val="0"/>
              </a:spcBef>
              <a:spcAft>
                <a:spcPts val="0"/>
              </a:spcAft>
              <a:buClr>
                <a:srgbClr val="000000"/>
              </a:buClr>
              <a:buSzPts val="1400"/>
              <a:buFont typeface="Arial"/>
              <a:buNone/>
            </a:pPr>
            <a:r>
              <a:rPr b="1" i="0" lang="es" sz="1400" u="none" cap="none" strike="noStrike">
                <a:solidFill>
                  <a:srgbClr val="000000"/>
                </a:solidFill>
                <a:latin typeface="Roboto"/>
                <a:ea typeface="Roboto"/>
                <a:cs typeface="Roboto"/>
                <a:sym typeface="Roboto"/>
              </a:rPr>
              <a:t>A través de este comunicado, el ayuntamiento de la localidad solicita la colaboración de la ciudadanía</a:t>
            </a:r>
            <a:r>
              <a:rPr b="0" i="0" lang="es" sz="1400" u="none" cap="none" strike="noStrike">
                <a:solidFill>
                  <a:srgbClr val="000000"/>
                </a:solidFill>
                <a:latin typeface="Roboto"/>
                <a:ea typeface="Roboto"/>
                <a:cs typeface="Roboto"/>
                <a:sym typeface="Roboto"/>
              </a:rPr>
              <a:t>:</a:t>
            </a:r>
            <a:endParaRPr b="0" i="0" sz="1400" u="none" cap="none" strike="noStrike">
              <a:solidFill>
                <a:srgbClr val="000000"/>
              </a:solidFill>
              <a:latin typeface="Roboto"/>
              <a:ea typeface="Roboto"/>
              <a:cs typeface="Roboto"/>
              <a:sym typeface="Roboto"/>
            </a:endParaRPr>
          </a:p>
          <a:p>
            <a:pPr indent="0" lvl="0" marL="0" marR="301625" rtl="0" algn="just">
              <a:lnSpc>
                <a:spcPct val="114000"/>
              </a:lnSpc>
              <a:spcBef>
                <a:spcPts val="800"/>
              </a:spcBef>
              <a:spcAft>
                <a:spcPts val="0"/>
              </a:spcAft>
              <a:buClr>
                <a:srgbClr val="000000"/>
              </a:buClr>
              <a:buSzPts val="1400"/>
              <a:buFont typeface="Arial"/>
              <a:buNone/>
            </a:pPr>
            <a:r>
              <a:rPr b="0" i="0" lang="es" sz="1400" u="none" cap="none" strike="noStrike">
                <a:solidFill>
                  <a:srgbClr val="000000"/>
                </a:solidFill>
                <a:latin typeface="Roboto"/>
                <a:ea typeface="Roboto"/>
                <a:cs typeface="Roboto"/>
                <a:sym typeface="Roboto"/>
              </a:rPr>
              <a:t>Como ya sabéis, llevamos varios días con problemas en el suministro de energía y, desde esta misma mañana, nuestra localidad se ha quedado sin suministro energético de ningún tipo (no disponemos de electricidad, ni de combustibles). Tampoco podemos comunicarnos por teléfono, ya que las líneas de telefonía también han dejado de funcionar.</a:t>
            </a:r>
            <a:endParaRPr b="0" i="0" sz="1400" u="none" cap="none" strike="noStrike">
              <a:solidFill>
                <a:srgbClr val="000000"/>
              </a:solidFill>
              <a:latin typeface="Roboto"/>
              <a:ea typeface="Roboto"/>
              <a:cs typeface="Roboto"/>
              <a:sym typeface="Roboto"/>
            </a:endParaRPr>
          </a:p>
          <a:p>
            <a:pPr indent="0" lvl="0" marL="0" marR="301625" rtl="0" algn="just">
              <a:lnSpc>
                <a:spcPct val="114000"/>
              </a:lnSpc>
              <a:spcBef>
                <a:spcPts val="800"/>
              </a:spcBef>
              <a:spcAft>
                <a:spcPts val="0"/>
              </a:spcAft>
              <a:buClr>
                <a:srgbClr val="000000"/>
              </a:buClr>
              <a:buSzPts val="1400"/>
              <a:buFont typeface="Arial"/>
              <a:buNone/>
            </a:pPr>
            <a:r>
              <a:rPr b="0" i="0" lang="es" sz="1400" u="none" cap="none" strike="noStrike">
                <a:solidFill>
                  <a:srgbClr val="000000"/>
                </a:solidFill>
                <a:latin typeface="Roboto"/>
                <a:ea typeface="Roboto"/>
                <a:cs typeface="Roboto"/>
                <a:sym typeface="Roboto"/>
              </a:rPr>
              <a:t>La población más cercana se encuentra a 150 km y no ha sido posible establecer la comunicación.</a:t>
            </a:r>
            <a:endParaRPr b="0" i="0" sz="1400" u="none" cap="none" strike="noStrike">
              <a:solidFill>
                <a:srgbClr val="000000"/>
              </a:solidFill>
              <a:latin typeface="Roboto"/>
              <a:ea typeface="Roboto"/>
              <a:cs typeface="Roboto"/>
              <a:sym typeface="Roboto"/>
            </a:endParaRPr>
          </a:p>
          <a:p>
            <a:pPr indent="0" lvl="0" marL="0" marR="301625" rtl="0" algn="just">
              <a:lnSpc>
                <a:spcPct val="114000"/>
              </a:lnSpc>
              <a:spcBef>
                <a:spcPts val="800"/>
              </a:spcBef>
              <a:spcAft>
                <a:spcPts val="0"/>
              </a:spcAft>
              <a:buClr>
                <a:srgbClr val="000000"/>
              </a:buClr>
              <a:buSzPts val="1400"/>
              <a:buFont typeface="Arial"/>
              <a:buNone/>
            </a:pPr>
            <a:r>
              <a:rPr b="0" i="0" lang="es" sz="1400" u="none" cap="none" strike="noStrike">
                <a:solidFill>
                  <a:srgbClr val="000000"/>
                </a:solidFill>
                <a:latin typeface="Roboto"/>
                <a:ea typeface="Roboto"/>
                <a:cs typeface="Roboto"/>
                <a:sym typeface="Roboto"/>
              </a:rPr>
              <a:t>En estos momentos, la situación es crítica, no sabemos cuánto tiempo se alargará, pero cabe la posibilidad de que se prolongue varios días…</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375efb7e89_0_233"/>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100" u="none" cap="none" strike="noStrike">
                <a:solidFill>
                  <a:srgbClr val="FF1D25"/>
                </a:solidFill>
                <a:latin typeface="Oswald"/>
                <a:ea typeface="Oswald"/>
                <a:cs typeface="Oswald"/>
                <a:sym typeface="Oswald"/>
              </a:rPr>
              <a:t>Comunicado del Ayuntamiento</a:t>
            </a:r>
            <a:endParaRPr b="0" i="0" sz="24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26" name="Google Shape;226;g3375efb7e89_0_233"/>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7" name="Google Shape;227;g3375efb7e89_0_233"/>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28" name="Google Shape;228;g3375efb7e89_0_233"/>
          <p:cNvPicPr preferRelativeResize="0"/>
          <p:nvPr/>
        </p:nvPicPr>
        <p:blipFill rotWithShape="1">
          <a:blip r:embed="rId4">
            <a:alphaModFix/>
          </a:blip>
          <a:srcRect b="0" l="0" r="0" t="0"/>
          <a:stretch/>
        </p:blipFill>
        <p:spPr>
          <a:xfrm>
            <a:off x="2414821" y="-4"/>
            <a:ext cx="772100" cy="572725"/>
          </a:xfrm>
          <a:prstGeom prst="rect">
            <a:avLst/>
          </a:prstGeom>
          <a:noFill/>
          <a:ln>
            <a:noFill/>
          </a:ln>
        </p:spPr>
      </p:pic>
      <p:pic>
        <p:nvPicPr>
          <p:cNvPr id="229" name="Google Shape;229;g3375efb7e89_0_233"/>
          <p:cNvPicPr preferRelativeResize="0"/>
          <p:nvPr/>
        </p:nvPicPr>
        <p:blipFill rotWithShape="1">
          <a:blip r:embed="rId5">
            <a:alphaModFix/>
          </a:blip>
          <a:srcRect b="0" l="0" r="0" t="0"/>
          <a:stretch/>
        </p:blipFill>
        <p:spPr>
          <a:xfrm>
            <a:off x="3315600" y="53293"/>
            <a:ext cx="1662065" cy="1483210"/>
          </a:xfrm>
          <a:prstGeom prst="rect">
            <a:avLst/>
          </a:prstGeom>
          <a:noFill/>
          <a:ln>
            <a:noFill/>
          </a:ln>
        </p:spPr>
      </p:pic>
      <p:sp>
        <p:nvSpPr>
          <p:cNvPr id="230" name="Google Shape;230;g3375efb7e89_0_233"/>
          <p:cNvSpPr/>
          <p:nvPr/>
        </p:nvSpPr>
        <p:spPr>
          <a:xfrm>
            <a:off x="5171200" y="358100"/>
            <a:ext cx="2961300" cy="572700"/>
          </a:xfrm>
          <a:prstGeom prst="wedgeRoundRectCallout">
            <a:avLst>
              <a:gd fmla="val -37067" name="adj1"/>
              <a:gd fmla="val 103194" name="adj2"/>
              <a:gd fmla="val 0" name="adj3"/>
            </a:avLst>
          </a:prstGeom>
          <a:gradFill>
            <a:gsLst>
              <a:gs pos="0">
                <a:srgbClr val="F3A255">
                  <a:alpha val="32156"/>
                </a:srgbClr>
              </a:gs>
              <a:gs pos="49000">
                <a:srgbClr val="E6AED0">
                  <a:alpha val="32156"/>
                </a:srgbClr>
              </a:gs>
              <a:gs pos="100000">
                <a:srgbClr val="50C2E4">
                  <a:alpha val="28235"/>
                </a:srgbClr>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31" name="Google Shape;231;g3375efb7e89_0_233"/>
          <p:cNvSpPr txBox="1"/>
          <p:nvPr/>
        </p:nvSpPr>
        <p:spPr>
          <a:xfrm>
            <a:off x="5285200" y="299575"/>
            <a:ext cx="3403200" cy="1126500"/>
          </a:xfrm>
          <a:prstGeom prst="rect">
            <a:avLst/>
          </a:prstGeom>
          <a:noFill/>
          <a:ln>
            <a:noFill/>
          </a:ln>
        </p:spPr>
        <p:txBody>
          <a:bodyPr anchorCtr="0" anchor="t" bIns="91425" lIns="91425" spcFirstLastPara="1" rIns="91425" wrap="square" tIns="91425">
            <a:noAutofit/>
          </a:bodyPr>
          <a:lstStyle/>
          <a:p>
            <a:pPr indent="0" lvl="0" marL="0" marR="0" rtl="0" algn="l">
              <a:lnSpc>
                <a:spcPct val="111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¡Tenéis un comunicado del Ayuntamiento!</a:t>
            </a:r>
            <a:endParaRPr b="0" i="0" sz="1400" u="none" cap="none" strike="noStrike">
              <a:solidFill>
                <a:srgbClr val="666666"/>
              </a:solidFill>
              <a:latin typeface="Roboto"/>
              <a:ea typeface="Roboto"/>
              <a:cs typeface="Roboto"/>
              <a:sym typeface="Roboto"/>
            </a:endParaRPr>
          </a:p>
          <a:p>
            <a:pPr indent="0" lvl="0" marL="0" marR="0" rtl="0" algn="just">
              <a:lnSpc>
                <a:spcPct val="111000"/>
              </a:lnSpc>
              <a:spcBef>
                <a:spcPts val="0"/>
              </a:spcBef>
              <a:spcAft>
                <a:spcPts val="0"/>
              </a:spcAft>
              <a:buClr>
                <a:srgbClr val="000000"/>
              </a:buClr>
              <a:buSzPts val="1400"/>
              <a:buFont typeface="Arial"/>
              <a:buNone/>
            </a:pPr>
            <a:r>
              <a:t/>
            </a:r>
            <a:endParaRPr b="0" i="0" sz="1400" u="none" cap="none" strike="noStrike">
              <a:solidFill>
                <a:srgbClr val="666666"/>
              </a:solidFill>
              <a:latin typeface="Roboto"/>
              <a:ea typeface="Roboto"/>
              <a:cs typeface="Roboto"/>
              <a:sym typeface="Roboto"/>
            </a:endParaRPr>
          </a:p>
        </p:txBody>
      </p:sp>
      <p:sp>
        <p:nvSpPr>
          <p:cNvPr id="232" name="Google Shape;232;g3375efb7e89_0_233"/>
          <p:cNvSpPr txBox="1"/>
          <p:nvPr/>
        </p:nvSpPr>
        <p:spPr>
          <a:xfrm>
            <a:off x="992550" y="1720125"/>
            <a:ext cx="7158900" cy="28266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301625" rtl="0" algn="just">
              <a:lnSpc>
                <a:spcPct val="114000"/>
              </a:lnSpc>
              <a:spcBef>
                <a:spcPts val="800"/>
              </a:spcBef>
              <a:spcAft>
                <a:spcPts val="0"/>
              </a:spcAft>
              <a:buClr>
                <a:schemeClr val="dk1"/>
              </a:buClr>
              <a:buSzPts val="1100"/>
              <a:buFont typeface="Arial"/>
              <a:buNone/>
            </a:pPr>
            <a:r>
              <a:rPr b="0" i="0" lang="es" sz="1400" u="none" cap="none" strike="noStrike">
                <a:solidFill>
                  <a:schemeClr val="dk1"/>
                </a:solidFill>
                <a:latin typeface="Roboto"/>
                <a:ea typeface="Roboto"/>
                <a:cs typeface="Roboto"/>
                <a:sym typeface="Roboto"/>
              </a:rPr>
              <a:t>Para evitar el colapso total, es necesario organizar comisiones de crisis y así poder afrontar la situación.</a:t>
            </a:r>
            <a:endParaRPr b="0" i="0" sz="1400" u="none" cap="none" strike="noStrike">
              <a:solidFill>
                <a:schemeClr val="dk1"/>
              </a:solidFill>
              <a:latin typeface="Roboto"/>
              <a:ea typeface="Roboto"/>
              <a:cs typeface="Roboto"/>
              <a:sym typeface="Roboto"/>
            </a:endParaRPr>
          </a:p>
          <a:p>
            <a:pPr indent="0" lvl="0" marL="0" marR="301625" rtl="0" algn="just">
              <a:lnSpc>
                <a:spcPct val="114000"/>
              </a:lnSpc>
              <a:spcBef>
                <a:spcPts val="800"/>
              </a:spcBef>
              <a:spcAft>
                <a:spcPts val="0"/>
              </a:spcAft>
              <a:buClr>
                <a:schemeClr val="dk1"/>
              </a:buClr>
              <a:buSzPts val="1100"/>
              <a:buFont typeface="Arial"/>
              <a:buNone/>
            </a:pPr>
            <a:r>
              <a:rPr b="0" i="0" lang="es" sz="1400" u="none" cap="none" strike="noStrike">
                <a:solidFill>
                  <a:schemeClr val="dk1"/>
                </a:solidFill>
                <a:latin typeface="Roboto"/>
                <a:ea typeface="Roboto"/>
                <a:cs typeface="Roboto"/>
                <a:sym typeface="Roboto"/>
              </a:rPr>
              <a:t>Las comisiones abordarán los siguientes temas:</a:t>
            </a:r>
            <a:endParaRPr b="0" i="0" sz="1400" u="none" cap="none" strike="noStrike">
              <a:solidFill>
                <a:schemeClr val="dk1"/>
              </a:solidFill>
              <a:latin typeface="Roboto"/>
              <a:ea typeface="Roboto"/>
              <a:cs typeface="Roboto"/>
              <a:sym typeface="Roboto"/>
            </a:endParaRPr>
          </a:p>
          <a:p>
            <a:pPr indent="-342900" lvl="0" marL="342900" marR="301625" rtl="0" algn="just">
              <a:lnSpc>
                <a:spcPct val="114000"/>
              </a:lnSpc>
              <a:spcBef>
                <a:spcPts val="800"/>
              </a:spcBef>
              <a:spcAft>
                <a:spcPts val="0"/>
              </a:spcAft>
              <a:buClr>
                <a:srgbClr val="215E99"/>
              </a:buClr>
              <a:buSzPts val="1400"/>
              <a:buFont typeface="Noto Sans Symbols"/>
              <a:buChar char="✔"/>
            </a:pPr>
            <a:r>
              <a:rPr b="0" i="0" lang="es" sz="1400" u="none" cap="none" strike="noStrike">
                <a:solidFill>
                  <a:schemeClr val="dk1"/>
                </a:solidFill>
                <a:latin typeface="Roboto"/>
                <a:ea typeface="Roboto"/>
                <a:cs typeface="Roboto"/>
                <a:sym typeface="Roboto"/>
              </a:rPr>
              <a:t>Alimentación (producción, conservación y distribución)</a:t>
            </a:r>
            <a:endParaRPr b="0" i="0" sz="1400" u="none" cap="none" strike="noStrike">
              <a:solidFill>
                <a:schemeClr val="dk1"/>
              </a:solidFill>
              <a:latin typeface="Roboto"/>
              <a:ea typeface="Roboto"/>
              <a:cs typeface="Roboto"/>
              <a:sym typeface="Roboto"/>
            </a:endParaRPr>
          </a:p>
          <a:p>
            <a:pPr indent="-342900" lvl="0" marL="342900" marR="301625" rtl="0" algn="just">
              <a:lnSpc>
                <a:spcPct val="114000"/>
              </a:lnSpc>
              <a:spcBef>
                <a:spcPts val="0"/>
              </a:spcBef>
              <a:spcAft>
                <a:spcPts val="0"/>
              </a:spcAft>
              <a:buClr>
                <a:srgbClr val="215E99"/>
              </a:buClr>
              <a:buSzPts val="1400"/>
              <a:buFont typeface="Noto Sans Symbols"/>
              <a:buChar char="✔"/>
            </a:pPr>
            <a:r>
              <a:rPr b="0" i="0" lang="es" sz="1400" u="none" cap="none" strike="noStrike">
                <a:solidFill>
                  <a:schemeClr val="dk1"/>
                </a:solidFill>
                <a:latin typeface="Roboto"/>
                <a:ea typeface="Roboto"/>
                <a:cs typeface="Roboto"/>
                <a:sym typeface="Roboto"/>
              </a:rPr>
              <a:t>Suministro de agua y recogida de basura.</a:t>
            </a:r>
            <a:endParaRPr b="0" i="0" sz="1400" u="none" cap="none" strike="noStrike">
              <a:solidFill>
                <a:schemeClr val="dk1"/>
              </a:solidFill>
              <a:latin typeface="Roboto"/>
              <a:ea typeface="Roboto"/>
              <a:cs typeface="Roboto"/>
              <a:sym typeface="Roboto"/>
            </a:endParaRPr>
          </a:p>
          <a:p>
            <a:pPr indent="-342900" lvl="0" marL="342900" marR="301625" rtl="0" algn="just">
              <a:lnSpc>
                <a:spcPct val="114000"/>
              </a:lnSpc>
              <a:spcBef>
                <a:spcPts val="0"/>
              </a:spcBef>
              <a:spcAft>
                <a:spcPts val="0"/>
              </a:spcAft>
              <a:buClr>
                <a:srgbClr val="215E99"/>
              </a:buClr>
              <a:buSzPts val="1400"/>
              <a:buFont typeface="Noto Sans Symbols"/>
              <a:buChar char="✔"/>
            </a:pPr>
            <a:r>
              <a:rPr b="0" i="0" lang="es" sz="1400" u="none" cap="none" strike="noStrike">
                <a:solidFill>
                  <a:schemeClr val="dk1"/>
                </a:solidFill>
                <a:latin typeface="Roboto"/>
                <a:ea typeface="Roboto"/>
                <a:cs typeface="Roboto"/>
                <a:sym typeface="Roboto"/>
              </a:rPr>
              <a:t>Calefacción, iluminación, energía para cocinar.</a:t>
            </a:r>
            <a:endParaRPr b="0" i="0" sz="1400" u="none" cap="none" strike="noStrike">
              <a:solidFill>
                <a:schemeClr val="dk1"/>
              </a:solidFill>
              <a:latin typeface="Roboto"/>
              <a:ea typeface="Roboto"/>
              <a:cs typeface="Roboto"/>
              <a:sym typeface="Roboto"/>
            </a:endParaRPr>
          </a:p>
          <a:p>
            <a:pPr indent="-342900" lvl="0" marL="342900" marR="301625" rtl="0" algn="just">
              <a:lnSpc>
                <a:spcPct val="114000"/>
              </a:lnSpc>
              <a:spcBef>
                <a:spcPts val="0"/>
              </a:spcBef>
              <a:spcAft>
                <a:spcPts val="0"/>
              </a:spcAft>
              <a:buClr>
                <a:srgbClr val="215E99"/>
              </a:buClr>
              <a:buSzPts val="1400"/>
              <a:buFont typeface="Noto Sans Symbols"/>
              <a:buChar char="✔"/>
            </a:pPr>
            <a:r>
              <a:rPr b="0" i="0" lang="es" sz="1400" u="none" cap="none" strike="noStrike">
                <a:solidFill>
                  <a:schemeClr val="dk1"/>
                </a:solidFill>
                <a:latin typeface="Roboto"/>
                <a:ea typeface="Roboto"/>
                <a:cs typeface="Roboto"/>
                <a:sym typeface="Roboto"/>
              </a:rPr>
              <a:t>Transporte y comunicación.</a:t>
            </a:r>
            <a:endParaRPr b="0" i="0" sz="1400" u="none" cap="none" strike="noStrike">
              <a:solidFill>
                <a:schemeClr val="dk1"/>
              </a:solidFill>
              <a:latin typeface="Roboto"/>
              <a:ea typeface="Roboto"/>
              <a:cs typeface="Roboto"/>
              <a:sym typeface="Roboto"/>
            </a:endParaRPr>
          </a:p>
          <a:p>
            <a:pPr indent="0" lvl="0" marL="0" marR="301625" rtl="0" algn="just">
              <a:lnSpc>
                <a:spcPct val="114000"/>
              </a:lnSpc>
              <a:spcBef>
                <a:spcPts val="800"/>
              </a:spcBef>
              <a:spcAft>
                <a:spcPts val="800"/>
              </a:spcAft>
              <a:buClr>
                <a:schemeClr val="dk1"/>
              </a:buClr>
              <a:buSzPts val="1100"/>
              <a:buFont typeface="Arial"/>
              <a:buNone/>
            </a:pPr>
            <a:r>
              <a:rPr b="0" i="0" lang="es" sz="1400" u="none" cap="none" strike="noStrike">
                <a:solidFill>
                  <a:schemeClr val="dk1"/>
                </a:solidFill>
                <a:latin typeface="Roboto"/>
                <a:ea typeface="Roboto"/>
                <a:cs typeface="Roboto"/>
                <a:sym typeface="Roboto"/>
              </a:rPr>
              <a:t>Dichas comisiones se reunirán en el ayuntamiento para valorar la gravedad del problema, explicar qué consecuencias puede tener y sugerir soluciones de urgencia para salir del paso.</a:t>
            </a:r>
            <a:endParaRPr b="1" i="0" sz="1600" u="none" cap="none" strike="noStrik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6"/>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238" name="Google Shape;238;p6"/>
          <p:cNvSpPr txBox="1"/>
          <p:nvPr/>
        </p:nvSpPr>
        <p:spPr>
          <a:xfrm>
            <a:off x="177900" y="817525"/>
            <a:ext cx="398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400" u="none" cap="none" strike="noStrike">
                <a:solidFill>
                  <a:srgbClr val="666666"/>
                </a:solidFill>
                <a:latin typeface="Oswald"/>
                <a:ea typeface="Oswald"/>
                <a:cs typeface="Oswald"/>
                <a:sym typeface="Oswald"/>
              </a:rPr>
              <a:t>PUNTO DE PARTIDA: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39" name="Google Shape;239;p6"/>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p6"/>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41" name="Google Shape;241;p6"/>
          <p:cNvSpPr txBox="1"/>
          <p:nvPr/>
        </p:nvSpPr>
        <p:spPr>
          <a:xfrm>
            <a:off x="26020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a:t>
            </a:r>
            <a:endParaRPr b="1" i="0" sz="1800" u="none" cap="none" strike="noStrike">
              <a:solidFill>
                <a:srgbClr val="FF1D25"/>
              </a:solidFill>
              <a:latin typeface="Oswald"/>
              <a:ea typeface="Oswald"/>
              <a:cs typeface="Oswald"/>
              <a:sym typeface="Oswald"/>
            </a:endParaRPr>
          </a:p>
        </p:txBody>
      </p:sp>
      <p:pic>
        <p:nvPicPr>
          <p:cNvPr id="242" name="Google Shape;242;p6"/>
          <p:cNvPicPr preferRelativeResize="0"/>
          <p:nvPr/>
        </p:nvPicPr>
        <p:blipFill rotWithShape="1">
          <a:blip r:embed="rId5">
            <a:alphaModFix amt="25000"/>
          </a:blip>
          <a:srcRect b="0" l="0" r="0" t="0"/>
          <a:stretch/>
        </p:blipFill>
        <p:spPr>
          <a:xfrm>
            <a:off x="2612700" y="1933675"/>
            <a:ext cx="1692600" cy="923401"/>
          </a:xfrm>
          <a:prstGeom prst="rect">
            <a:avLst/>
          </a:prstGeom>
          <a:noFill/>
          <a:ln>
            <a:noFill/>
          </a:ln>
        </p:spPr>
      </p:pic>
      <p:sp>
        <p:nvSpPr>
          <p:cNvPr id="243" name="Google Shape;243;p6"/>
          <p:cNvSpPr txBox="1"/>
          <p:nvPr/>
        </p:nvSpPr>
        <p:spPr>
          <a:xfrm>
            <a:off x="2715900" y="1915750"/>
            <a:ext cx="1589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Formación de las comisiones de crisis</a:t>
            </a:r>
            <a:endParaRPr b="1" i="0" sz="1600" u="none" cap="none" strike="noStrike">
              <a:solidFill>
                <a:srgbClr val="434343"/>
              </a:solidFill>
              <a:latin typeface="Roboto"/>
              <a:ea typeface="Roboto"/>
              <a:cs typeface="Roboto"/>
              <a:sym typeface="Roboto"/>
            </a:endParaRPr>
          </a:p>
        </p:txBody>
      </p:sp>
      <p:sp>
        <p:nvSpPr>
          <p:cNvPr id="244" name="Google Shape;244;p6"/>
          <p:cNvSpPr txBox="1"/>
          <p:nvPr/>
        </p:nvSpPr>
        <p:spPr>
          <a:xfrm>
            <a:off x="2546650" y="150690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a:t>
            </a:r>
            <a:endParaRPr b="1" i="0" sz="1800" u="none" cap="none" strike="noStrike">
              <a:solidFill>
                <a:srgbClr val="FF1D25"/>
              </a:solidFill>
              <a:latin typeface="Oswald"/>
              <a:ea typeface="Oswald"/>
              <a:cs typeface="Oswald"/>
              <a:sym typeface="Oswald"/>
            </a:endParaRPr>
          </a:p>
        </p:txBody>
      </p:sp>
      <p:pic>
        <p:nvPicPr>
          <p:cNvPr id="245" name="Google Shape;245;p6"/>
          <p:cNvPicPr preferRelativeResize="0"/>
          <p:nvPr/>
        </p:nvPicPr>
        <p:blipFill rotWithShape="1">
          <a:blip r:embed="rId5">
            <a:alphaModFix amt="25000"/>
          </a:blip>
          <a:srcRect b="0" l="0" r="0" t="0"/>
          <a:stretch/>
        </p:blipFill>
        <p:spPr>
          <a:xfrm>
            <a:off x="326250" y="3684325"/>
            <a:ext cx="1692600" cy="839674"/>
          </a:xfrm>
          <a:prstGeom prst="rect">
            <a:avLst/>
          </a:prstGeom>
          <a:noFill/>
          <a:ln>
            <a:noFill/>
          </a:ln>
        </p:spPr>
      </p:pic>
      <p:sp>
        <p:nvSpPr>
          <p:cNvPr id="246" name="Google Shape;246;p6"/>
          <p:cNvSpPr txBox="1"/>
          <p:nvPr/>
        </p:nvSpPr>
        <p:spPr>
          <a:xfrm>
            <a:off x="353250" y="3666400"/>
            <a:ext cx="1692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Actividades a realizar por cada comisión</a:t>
            </a:r>
            <a:endParaRPr b="1" i="0" sz="1600" u="none" cap="none" strike="noStrike">
              <a:solidFill>
                <a:srgbClr val="434343"/>
              </a:solidFill>
              <a:latin typeface="Roboto"/>
              <a:ea typeface="Roboto"/>
              <a:cs typeface="Roboto"/>
              <a:sym typeface="Roboto"/>
            </a:endParaRPr>
          </a:p>
        </p:txBody>
      </p:sp>
      <p:sp>
        <p:nvSpPr>
          <p:cNvPr id="247" name="Google Shape;247;p6"/>
          <p:cNvSpPr txBox="1"/>
          <p:nvPr/>
        </p:nvSpPr>
        <p:spPr>
          <a:xfrm>
            <a:off x="260200"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3:</a:t>
            </a:r>
            <a:endParaRPr b="1" i="0" sz="1800" u="none" cap="none" strike="noStrike">
              <a:solidFill>
                <a:srgbClr val="FF1D25"/>
              </a:solidFill>
              <a:latin typeface="Oswald"/>
              <a:ea typeface="Oswald"/>
              <a:cs typeface="Oswald"/>
              <a:sym typeface="Oswald"/>
            </a:endParaRPr>
          </a:p>
        </p:txBody>
      </p:sp>
      <p:pic>
        <p:nvPicPr>
          <p:cNvPr id="248" name="Google Shape;248;p6"/>
          <p:cNvPicPr preferRelativeResize="0"/>
          <p:nvPr/>
        </p:nvPicPr>
        <p:blipFill rotWithShape="1">
          <a:blip r:embed="rId5">
            <a:alphaModFix amt="25000"/>
          </a:blip>
          <a:srcRect b="0" l="0" r="0" t="0"/>
          <a:stretch/>
        </p:blipFill>
        <p:spPr>
          <a:xfrm>
            <a:off x="2697325" y="3684325"/>
            <a:ext cx="1589400" cy="720200"/>
          </a:xfrm>
          <a:prstGeom prst="rect">
            <a:avLst/>
          </a:prstGeom>
          <a:noFill/>
          <a:ln>
            <a:noFill/>
          </a:ln>
        </p:spPr>
      </p:pic>
      <p:sp>
        <p:nvSpPr>
          <p:cNvPr id="249" name="Google Shape;249;p6"/>
          <p:cNvSpPr txBox="1"/>
          <p:nvPr/>
        </p:nvSpPr>
        <p:spPr>
          <a:xfrm>
            <a:off x="2724325" y="3666400"/>
            <a:ext cx="1589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Puesta en común</a:t>
            </a:r>
            <a:endParaRPr b="1" i="0" sz="1600" u="none" cap="none" strike="noStrike">
              <a:solidFill>
                <a:srgbClr val="434343"/>
              </a:solidFill>
              <a:latin typeface="Roboto"/>
              <a:ea typeface="Roboto"/>
              <a:cs typeface="Roboto"/>
              <a:sym typeface="Roboto"/>
            </a:endParaRPr>
          </a:p>
        </p:txBody>
      </p:sp>
      <p:sp>
        <p:nvSpPr>
          <p:cNvPr id="250" name="Google Shape;250;p6"/>
          <p:cNvSpPr txBox="1"/>
          <p:nvPr/>
        </p:nvSpPr>
        <p:spPr>
          <a:xfrm>
            <a:off x="2631275" y="3257550"/>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4:</a:t>
            </a:r>
            <a:endParaRPr b="1" i="0" sz="1800" u="none" cap="none" strike="noStrike">
              <a:solidFill>
                <a:srgbClr val="FF1D25"/>
              </a:solidFill>
              <a:latin typeface="Oswald"/>
              <a:ea typeface="Oswald"/>
              <a:cs typeface="Oswald"/>
              <a:sym typeface="Oswald"/>
            </a:endParaRPr>
          </a:p>
        </p:txBody>
      </p:sp>
      <p:pic>
        <p:nvPicPr>
          <p:cNvPr id="251" name="Google Shape;251;p6"/>
          <p:cNvPicPr preferRelativeResize="0"/>
          <p:nvPr/>
        </p:nvPicPr>
        <p:blipFill rotWithShape="1">
          <a:blip r:embed="rId6">
            <a:alphaModFix/>
          </a:blip>
          <a:srcRect b="0" l="0" r="0" t="0"/>
          <a:stretch/>
        </p:blipFill>
        <p:spPr>
          <a:xfrm rot="5400000">
            <a:off x="3580862" y="-238163"/>
            <a:ext cx="1052500" cy="1528825"/>
          </a:xfrm>
          <a:prstGeom prst="rect">
            <a:avLst/>
          </a:prstGeom>
          <a:noFill/>
          <a:ln>
            <a:noFill/>
          </a:ln>
        </p:spPr>
      </p:pic>
      <p:pic>
        <p:nvPicPr>
          <p:cNvPr id="252" name="Google Shape;252;p6"/>
          <p:cNvPicPr preferRelativeResize="0"/>
          <p:nvPr/>
        </p:nvPicPr>
        <p:blipFill rotWithShape="1">
          <a:blip r:embed="rId7">
            <a:alphaModFix/>
          </a:blip>
          <a:srcRect b="0" l="0" r="0" t="0"/>
          <a:stretch/>
        </p:blipFill>
        <p:spPr>
          <a:xfrm>
            <a:off x="6969716" y="2640671"/>
            <a:ext cx="1125360" cy="1695476"/>
          </a:xfrm>
          <a:prstGeom prst="rect">
            <a:avLst/>
          </a:prstGeom>
          <a:noFill/>
          <a:ln>
            <a:noFill/>
          </a:ln>
        </p:spPr>
      </p:pic>
      <p:pic>
        <p:nvPicPr>
          <p:cNvPr id="253" name="Google Shape;253;p6"/>
          <p:cNvPicPr preferRelativeResize="0"/>
          <p:nvPr/>
        </p:nvPicPr>
        <p:blipFill rotWithShape="1">
          <a:blip r:embed="rId8">
            <a:alphaModFix/>
          </a:blip>
          <a:srcRect b="0" l="0" r="0" t="0"/>
          <a:stretch/>
        </p:blipFill>
        <p:spPr>
          <a:xfrm flipH="1">
            <a:off x="4952148" y="1262125"/>
            <a:ext cx="1144325" cy="1543255"/>
          </a:xfrm>
          <a:prstGeom prst="rect">
            <a:avLst/>
          </a:prstGeom>
          <a:noFill/>
          <a:ln>
            <a:noFill/>
          </a:ln>
        </p:spPr>
      </p:pic>
      <p:pic>
        <p:nvPicPr>
          <p:cNvPr id="254" name="Google Shape;254;p6"/>
          <p:cNvPicPr preferRelativeResize="0"/>
          <p:nvPr/>
        </p:nvPicPr>
        <p:blipFill rotWithShape="1">
          <a:blip r:embed="rId5">
            <a:alphaModFix amt="25000"/>
          </a:blip>
          <a:srcRect b="0" l="0" r="0" t="0"/>
          <a:stretch/>
        </p:blipFill>
        <p:spPr>
          <a:xfrm>
            <a:off x="402900" y="1933675"/>
            <a:ext cx="1692600" cy="923401"/>
          </a:xfrm>
          <a:prstGeom prst="rect">
            <a:avLst/>
          </a:prstGeom>
          <a:noFill/>
          <a:ln>
            <a:noFill/>
          </a:ln>
        </p:spPr>
      </p:pic>
      <p:sp>
        <p:nvSpPr>
          <p:cNvPr id="255" name="Google Shape;255;p6"/>
          <p:cNvSpPr txBox="1"/>
          <p:nvPr/>
        </p:nvSpPr>
        <p:spPr>
          <a:xfrm>
            <a:off x="429450" y="1915750"/>
            <a:ext cx="1589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Compartiendo mi experiencia profesional</a:t>
            </a:r>
            <a:endParaRPr b="1" i="0" sz="1600" u="none" cap="none" strike="noStrike">
              <a:solidFill>
                <a:srgbClr val="434343"/>
              </a:solidFill>
              <a:latin typeface="Roboto"/>
              <a:ea typeface="Roboto"/>
              <a:cs typeface="Roboto"/>
              <a:sym typeface="Roboto"/>
            </a:endParaRPr>
          </a:p>
        </p:txBody>
      </p:sp>
      <p:pic>
        <p:nvPicPr>
          <p:cNvPr id="256" name="Google Shape;256;p6"/>
          <p:cNvPicPr preferRelativeResize="0"/>
          <p:nvPr/>
        </p:nvPicPr>
        <p:blipFill rotWithShape="1">
          <a:blip r:embed="rId5">
            <a:alphaModFix amt="25000"/>
          </a:blip>
          <a:srcRect b="0" l="0" r="0" t="0"/>
          <a:stretch/>
        </p:blipFill>
        <p:spPr>
          <a:xfrm>
            <a:off x="4785525" y="3718500"/>
            <a:ext cx="1692600" cy="720200"/>
          </a:xfrm>
          <a:prstGeom prst="rect">
            <a:avLst/>
          </a:prstGeom>
          <a:noFill/>
          <a:ln>
            <a:noFill/>
          </a:ln>
        </p:spPr>
      </p:pic>
      <p:sp>
        <p:nvSpPr>
          <p:cNvPr id="257" name="Google Shape;257;p6"/>
          <p:cNvSpPr txBox="1"/>
          <p:nvPr/>
        </p:nvSpPr>
        <p:spPr>
          <a:xfrm>
            <a:off x="4812525" y="3700575"/>
            <a:ext cx="18735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0" i="0" lang="es" sz="1600" u="none" cap="none" strike="noStrike">
                <a:solidFill>
                  <a:srgbClr val="434343"/>
                </a:solidFill>
                <a:latin typeface="Roboto"/>
                <a:ea typeface="Roboto"/>
                <a:cs typeface="Roboto"/>
                <a:sym typeface="Roboto"/>
              </a:rPr>
              <a:t>Decálogo buenas prácticas</a:t>
            </a:r>
            <a:endParaRPr b="1" i="0" sz="1600" u="none" cap="none" strike="noStrike">
              <a:solidFill>
                <a:srgbClr val="434343"/>
              </a:solidFill>
              <a:latin typeface="Roboto"/>
              <a:ea typeface="Roboto"/>
              <a:cs typeface="Roboto"/>
              <a:sym typeface="Roboto"/>
            </a:endParaRPr>
          </a:p>
        </p:txBody>
      </p:sp>
      <p:sp>
        <p:nvSpPr>
          <p:cNvPr id="258" name="Google Shape;258;p6"/>
          <p:cNvSpPr txBox="1"/>
          <p:nvPr/>
        </p:nvSpPr>
        <p:spPr>
          <a:xfrm>
            <a:off x="4719475" y="3291725"/>
            <a:ext cx="1365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5:</a:t>
            </a:r>
            <a:endParaRPr b="1" i="0" sz="1800" u="none" cap="none" strike="noStrike">
              <a:solidFill>
                <a:srgbClr val="FF1D25"/>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g33757e717a5_0_219"/>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264" name="Google Shape;264;g33757e717a5_0_219"/>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sp>
        <p:nvSpPr>
          <p:cNvPr id="265" name="Google Shape;265;g33757e717a5_0_21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6" name="Google Shape;266;g33757e717a5_0_219"/>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67" name="Google Shape;267;g33757e717a5_0_219"/>
          <p:cNvSpPr txBox="1"/>
          <p:nvPr/>
        </p:nvSpPr>
        <p:spPr>
          <a:xfrm>
            <a:off x="144400" y="1300275"/>
            <a:ext cx="54555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1: Compartiendo mi experiencia profesional</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(10 minutos)</a:t>
            </a:r>
            <a:endParaRPr b="1" i="0" sz="12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1D25"/>
              </a:solidFill>
              <a:latin typeface="Oswald"/>
              <a:ea typeface="Oswald"/>
              <a:cs typeface="Oswald"/>
              <a:sym typeface="Oswald"/>
            </a:endParaRPr>
          </a:p>
        </p:txBody>
      </p:sp>
      <p:pic>
        <p:nvPicPr>
          <p:cNvPr id="268" name="Google Shape;268;g33757e717a5_0_219"/>
          <p:cNvPicPr preferRelativeResize="0"/>
          <p:nvPr/>
        </p:nvPicPr>
        <p:blipFill rotWithShape="1">
          <a:blip r:embed="rId5">
            <a:alphaModFix/>
          </a:blip>
          <a:srcRect b="0" l="0" r="0" t="0"/>
          <a:stretch/>
        </p:blipFill>
        <p:spPr>
          <a:xfrm>
            <a:off x="6945564" y="3047527"/>
            <a:ext cx="1288087" cy="1293300"/>
          </a:xfrm>
          <a:prstGeom prst="rect">
            <a:avLst/>
          </a:prstGeom>
          <a:noFill/>
          <a:ln>
            <a:noFill/>
          </a:ln>
        </p:spPr>
      </p:pic>
      <p:pic>
        <p:nvPicPr>
          <p:cNvPr id="269" name="Google Shape;269;g33757e717a5_0_219"/>
          <p:cNvPicPr preferRelativeResize="0"/>
          <p:nvPr/>
        </p:nvPicPr>
        <p:blipFill rotWithShape="1">
          <a:blip r:embed="rId6">
            <a:alphaModFix/>
          </a:blip>
          <a:srcRect b="0" l="0" r="0" t="0"/>
          <a:stretch/>
        </p:blipFill>
        <p:spPr>
          <a:xfrm>
            <a:off x="598903" y="2163800"/>
            <a:ext cx="815300" cy="1111750"/>
          </a:xfrm>
          <a:prstGeom prst="rect">
            <a:avLst/>
          </a:prstGeom>
          <a:noFill/>
          <a:ln>
            <a:noFill/>
          </a:ln>
        </p:spPr>
      </p:pic>
      <p:sp>
        <p:nvSpPr>
          <p:cNvPr id="270" name="Google Shape;270;g33757e717a5_0_219"/>
          <p:cNvSpPr txBox="1"/>
          <p:nvPr/>
        </p:nvSpPr>
        <p:spPr>
          <a:xfrm>
            <a:off x="1486688" y="2162275"/>
            <a:ext cx="4599300" cy="198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00"/>
              </a:spcBef>
              <a:spcAft>
                <a:spcPts val="0"/>
              </a:spcAft>
              <a:buClr>
                <a:srgbClr val="000000"/>
              </a:buClr>
              <a:buSzPts val="1600"/>
              <a:buFont typeface="Arial"/>
              <a:buNone/>
            </a:pPr>
            <a:r>
              <a:rPr b="1" i="0" lang="es" sz="1400" u="none" cap="none" strike="noStrike">
                <a:solidFill>
                  <a:srgbClr val="434343"/>
                </a:solidFill>
                <a:latin typeface="Roboto"/>
                <a:ea typeface="Roboto"/>
                <a:cs typeface="Roboto"/>
                <a:sym typeface="Roboto"/>
              </a:rPr>
              <a:t>MESA REDONDA</a:t>
            </a:r>
            <a:endParaRPr b="1"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Ya conoces a qué me dedico, ¿Qué te gustaría saber?</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rPr b="0" i="0" lang="es" sz="1400" u="none" cap="none" strike="noStrike">
                <a:solidFill>
                  <a:srgbClr val="434343"/>
                </a:solidFill>
                <a:latin typeface="Roboto"/>
                <a:ea typeface="Roboto"/>
                <a:cs typeface="Roboto"/>
                <a:sym typeface="Roboto"/>
              </a:rPr>
              <a:t>Voy a intentar responder las preguntas que habéis preparado. ¡Cualquier duda que te surja podemos comentarla!</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400" u="none" cap="none" strike="noStrike">
              <a:solidFill>
                <a:srgbClr val="434343"/>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600"/>
              <a:buFont typeface="Arial"/>
              <a:buNone/>
            </a:pPr>
            <a:r>
              <a:t/>
            </a:r>
            <a:endParaRPr b="0" i="0" sz="1600" u="none" cap="none" strike="noStrike">
              <a:solidFill>
                <a:srgbClr val="434343"/>
              </a:solidFill>
              <a:latin typeface="Roboto"/>
              <a:ea typeface="Roboto"/>
              <a:cs typeface="Roboto"/>
              <a:sym typeface="Roboto"/>
            </a:endParaRPr>
          </a:p>
        </p:txBody>
      </p:sp>
      <p:pic>
        <p:nvPicPr>
          <p:cNvPr id="271" name="Google Shape;271;g33757e717a5_0_219"/>
          <p:cNvPicPr preferRelativeResize="0"/>
          <p:nvPr/>
        </p:nvPicPr>
        <p:blipFill rotWithShape="1">
          <a:blip r:embed="rId7">
            <a:alphaModFix amt="25000"/>
          </a:blip>
          <a:srcRect b="0" l="0" r="0" t="0"/>
          <a:stretch/>
        </p:blipFill>
        <p:spPr>
          <a:xfrm>
            <a:off x="1393050" y="2162275"/>
            <a:ext cx="4786575" cy="1615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8"/>
          <p:cNvPicPr preferRelativeResize="0"/>
          <p:nvPr/>
        </p:nvPicPr>
        <p:blipFill rotWithShape="1">
          <a:blip r:embed="rId3">
            <a:alphaModFix/>
          </a:blip>
          <a:srcRect b="9225" l="10667" r="2819" t="6902"/>
          <a:stretch/>
        </p:blipFill>
        <p:spPr>
          <a:xfrm rot="5400000">
            <a:off x="5790275" y="1017398"/>
            <a:ext cx="4419123" cy="2384326"/>
          </a:xfrm>
          <a:prstGeom prst="rect">
            <a:avLst/>
          </a:prstGeom>
          <a:noFill/>
          <a:ln>
            <a:noFill/>
          </a:ln>
        </p:spPr>
      </p:pic>
      <p:sp>
        <p:nvSpPr>
          <p:cNvPr id="277" name="Google Shape;277;p8"/>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8" name="Google Shape;278;p8"/>
          <p:cNvPicPr preferRelativeResize="0"/>
          <p:nvPr/>
        </p:nvPicPr>
        <p:blipFill rotWithShape="1">
          <a:blip r:embed="rId4">
            <a:alphaModFix/>
          </a:blip>
          <a:srcRect b="0" l="0" r="0" t="0"/>
          <a:stretch/>
        </p:blipFill>
        <p:spPr>
          <a:xfrm>
            <a:off x="260200" y="317025"/>
            <a:ext cx="936103" cy="261625"/>
          </a:xfrm>
          <a:prstGeom prst="rect">
            <a:avLst/>
          </a:prstGeom>
          <a:noFill/>
          <a:ln>
            <a:noFill/>
          </a:ln>
        </p:spPr>
      </p:pic>
      <p:sp>
        <p:nvSpPr>
          <p:cNvPr id="279" name="Google Shape;279;p8"/>
          <p:cNvSpPr txBox="1"/>
          <p:nvPr/>
        </p:nvSpPr>
        <p:spPr>
          <a:xfrm>
            <a:off x="144400" y="1376475"/>
            <a:ext cx="5455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s" sz="1800" u="none" cap="none" strike="noStrike">
                <a:solidFill>
                  <a:srgbClr val="FF1D25"/>
                </a:solidFill>
                <a:latin typeface="Oswald"/>
                <a:ea typeface="Oswald"/>
                <a:cs typeface="Oswald"/>
                <a:sym typeface="Oswald"/>
              </a:rPr>
              <a:t>Paso 2: Formación de las comisiones de crisis </a:t>
            </a:r>
            <a:endParaRPr b="1" i="0" sz="18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rPr b="1" i="0" lang="es" sz="1200" u="none" cap="none" strike="noStrike">
                <a:solidFill>
                  <a:srgbClr val="FF1D25"/>
                </a:solidFill>
                <a:latin typeface="Oswald"/>
                <a:ea typeface="Oswald"/>
                <a:cs typeface="Oswald"/>
                <a:sym typeface="Oswald"/>
              </a:rPr>
              <a:t>(5 minutos)</a:t>
            </a:r>
            <a:endParaRPr b="1" i="0" sz="1800" u="none" cap="none" strike="noStrike">
              <a:solidFill>
                <a:srgbClr val="FF1D25"/>
              </a:solidFill>
              <a:latin typeface="Oswald"/>
              <a:ea typeface="Oswald"/>
              <a:cs typeface="Oswald"/>
              <a:sym typeface="Oswald"/>
            </a:endParaRPr>
          </a:p>
        </p:txBody>
      </p:sp>
      <p:pic>
        <p:nvPicPr>
          <p:cNvPr id="280" name="Google Shape;280;p8"/>
          <p:cNvPicPr preferRelativeResize="0"/>
          <p:nvPr/>
        </p:nvPicPr>
        <p:blipFill rotWithShape="1">
          <a:blip r:embed="rId5">
            <a:alphaModFix/>
          </a:blip>
          <a:srcRect b="0" l="0" r="0" t="0"/>
          <a:stretch/>
        </p:blipFill>
        <p:spPr>
          <a:xfrm>
            <a:off x="3976175" y="298524"/>
            <a:ext cx="1496449" cy="931200"/>
          </a:xfrm>
          <a:prstGeom prst="rect">
            <a:avLst/>
          </a:prstGeom>
          <a:noFill/>
          <a:ln>
            <a:noFill/>
          </a:ln>
        </p:spPr>
      </p:pic>
      <p:pic>
        <p:nvPicPr>
          <p:cNvPr id="281" name="Google Shape;281;p8"/>
          <p:cNvPicPr preferRelativeResize="0"/>
          <p:nvPr/>
        </p:nvPicPr>
        <p:blipFill rotWithShape="1">
          <a:blip r:embed="rId6">
            <a:alphaModFix/>
          </a:blip>
          <a:srcRect b="0" l="0" r="0" t="0"/>
          <a:stretch/>
        </p:blipFill>
        <p:spPr>
          <a:xfrm>
            <a:off x="6891625" y="3260750"/>
            <a:ext cx="1251325" cy="1067850"/>
          </a:xfrm>
          <a:prstGeom prst="rect">
            <a:avLst/>
          </a:prstGeom>
          <a:noFill/>
          <a:ln>
            <a:noFill/>
          </a:ln>
        </p:spPr>
      </p:pic>
      <p:sp>
        <p:nvSpPr>
          <p:cNvPr id="282" name="Google Shape;282;p8"/>
          <p:cNvSpPr txBox="1"/>
          <p:nvPr/>
        </p:nvSpPr>
        <p:spPr>
          <a:xfrm>
            <a:off x="177900" y="817525"/>
            <a:ext cx="50967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83" name="Google Shape;283;p8"/>
          <p:cNvPicPr preferRelativeResize="0"/>
          <p:nvPr/>
        </p:nvPicPr>
        <p:blipFill rotWithShape="1">
          <a:blip r:embed="rId7">
            <a:alphaModFix amt="25000"/>
          </a:blip>
          <a:srcRect b="0" l="0" r="0" t="0"/>
          <a:stretch/>
        </p:blipFill>
        <p:spPr>
          <a:xfrm>
            <a:off x="714000" y="2176475"/>
            <a:ext cx="5310750" cy="1706224"/>
          </a:xfrm>
          <a:prstGeom prst="rect">
            <a:avLst/>
          </a:prstGeom>
          <a:noFill/>
          <a:ln>
            <a:noFill/>
          </a:ln>
        </p:spPr>
      </p:pic>
      <p:sp>
        <p:nvSpPr>
          <p:cNvPr id="284" name="Google Shape;284;p8"/>
          <p:cNvSpPr txBox="1"/>
          <p:nvPr/>
        </p:nvSpPr>
        <p:spPr>
          <a:xfrm>
            <a:off x="871075" y="2176475"/>
            <a:ext cx="5096700" cy="1639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s" sz="1400" u="none" cap="none" strike="noStrike">
                <a:solidFill>
                  <a:srgbClr val="666666"/>
                </a:solidFill>
                <a:latin typeface="Roboto"/>
                <a:ea typeface="Roboto"/>
                <a:cs typeface="Roboto"/>
                <a:sym typeface="Roboto"/>
              </a:rPr>
              <a:t>Vamos a formar cuatro grupos, cada uno de los cuales debe asumir el rol de una “</a:t>
            </a:r>
            <a:r>
              <a:rPr b="1" i="0" lang="es" sz="1400" u="none" cap="none" strike="noStrike">
                <a:solidFill>
                  <a:srgbClr val="666666"/>
                </a:solidFill>
                <a:latin typeface="Roboto"/>
                <a:ea typeface="Roboto"/>
                <a:cs typeface="Roboto"/>
                <a:sym typeface="Roboto"/>
              </a:rPr>
              <a:t>Comisión de Crisis</a:t>
            </a:r>
            <a:r>
              <a:rPr b="0" i="0" lang="es" sz="1400" u="none" cap="none" strike="noStrike">
                <a:solidFill>
                  <a:srgbClr val="666666"/>
                </a:solidFill>
                <a:latin typeface="Roboto"/>
                <a:ea typeface="Roboto"/>
                <a:cs typeface="Roboto"/>
                <a:sym typeface="Roboto"/>
              </a:rPr>
              <a:t>”.</a:t>
            </a:r>
            <a:endParaRPr b="0" i="0" sz="1400" u="none" cap="none" strike="noStrike">
              <a:solidFill>
                <a:srgbClr val="666666"/>
              </a:solidFill>
              <a:latin typeface="Roboto"/>
              <a:ea typeface="Roboto"/>
              <a:cs typeface="Roboto"/>
              <a:sym typeface="Roboto"/>
            </a:endParaRPr>
          </a:p>
          <a:p>
            <a:pPr indent="-179999" lvl="0" marL="179999" marR="0" rtl="0" algn="l">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Alimentación (conservación y distribución de alimentos)</a:t>
            </a:r>
            <a:endParaRPr b="0" i="0" sz="1400" u="none" cap="none" strike="noStrike">
              <a:solidFill>
                <a:srgbClr val="666666"/>
              </a:solidFill>
              <a:latin typeface="Roboto"/>
              <a:ea typeface="Roboto"/>
              <a:cs typeface="Roboto"/>
              <a:sym typeface="Roboto"/>
            </a:endParaRPr>
          </a:p>
          <a:p>
            <a:pPr indent="-179999" lvl="0" marL="179999" marR="0" rtl="0" algn="l">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Suministro de agua y recogida de residuos</a:t>
            </a:r>
            <a:endParaRPr b="0" i="0" sz="1400" u="none" cap="none" strike="noStrike">
              <a:solidFill>
                <a:srgbClr val="666666"/>
              </a:solidFill>
              <a:latin typeface="Roboto"/>
              <a:ea typeface="Roboto"/>
              <a:cs typeface="Roboto"/>
              <a:sym typeface="Roboto"/>
            </a:endParaRPr>
          </a:p>
          <a:p>
            <a:pPr indent="-179999" lvl="0" marL="179999" marR="0" rtl="0" algn="l">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Calefacción, iluminación, energía para cocinar y refrigerar</a:t>
            </a:r>
            <a:endParaRPr b="0" i="0" sz="1400" u="none" cap="none" strike="noStrike">
              <a:solidFill>
                <a:srgbClr val="666666"/>
              </a:solidFill>
              <a:latin typeface="Roboto"/>
              <a:ea typeface="Roboto"/>
              <a:cs typeface="Roboto"/>
              <a:sym typeface="Roboto"/>
            </a:endParaRPr>
          </a:p>
          <a:p>
            <a:pPr indent="-179999" lvl="0" marL="179999" marR="0" rtl="0" algn="l">
              <a:lnSpc>
                <a:spcPct val="115000"/>
              </a:lnSpc>
              <a:spcBef>
                <a:spcPts val="0"/>
              </a:spcBef>
              <a:spcAft>
                <a:spcPts val="0"/>
              </a:spcAft>
              <a:buClr>
                <a:srgbClr val="666666"/>
              </a:buClr>
              <a:buSzPts val="1400"/>
              <a:buFont typeface="Roboto"/>
              <a:buChar char="★"/>
            </a:pPr>
            <a:r>
              <a:rPr b="0" i="0" lang="es" sz="1400" u="none" cap="none" strike="noStrike">
                <a:solidFill>
                  <a:srgbClr val="666666"/>
                </a:solidFill>
                <a:latin typeface="Roboto"/>
                <a:ea typeface="Roboto"/>
                <a:cs typeface="Roboto"/>
                <a:sym typeface="Roboto"/>
              </a:rPr>
              <a:t>Medios de transporte y comunicación</a:t>
            </a:r>
            <a:endParaRPr b="1" i="0" sz="1400" u="none" cap="none" strike="noStrike">
              <a:solidFill>
                <a:srgbClr val="666666"/>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9"/>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0" name="Google Shape;290;p9"/>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291" name="Google Shape;291;p9"/>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292" name="Google Shape;292;p9"/>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293" name="Google Shape;293;p9"/>
          <p:cNvPicPr preferRelativeResize="0"/>
          <p:nvPr/>
        </p:nvPicPr>
        <p:blipFill rotWithShape="1">
          <a:blip r:embed="rId5">
            <a:alphaModFix/>
          </a:blip>
          <a:srcRect b="0" l="0" r="0" t="0"/>
          <a:stretch/>
        </p:blipFill>
        <p:spPr>
          <a:xfrm>
            <a:off x="2533647" y="1643125"/>
            <a:ext cx="1932431" cy="2795375"/>
          </a:xfrm>
          <a:prstGeom prst="rect">
            <a:avLst/>
          </a:prstGeom>
          <a:noFill/>
          <a:ln>
            <a:noFill/>
          </a:ln>
          <a:effectLst>
            <a:outerShdw blurRad="57150" rotWithShape="0" algn="bl" dir="5400000" dist="19050">
              <a:srgbClr val="000000">
                <a:alpha val="49411"/>
              </a:srgbClr>
            </a:outerShdw>
          </a:effectLst>
        </p:spPr>
      </p:pic>
      <p:pic>
        <p:nvPicPr>
          <p:cNvPr id="294" name="Google Shape;294;p9"/>
          <p:cNvPicPr preferRelativeResize="0"/>
          <p:nvPr/>
        </p:nvPicPr>
        <p:blipFill rotWithShape="1">
          <a:blip r:embed="rId6">
            <a:alphaModFix/>
          </a:blip>
          <a:srcRect b="0" l="0" r="0" t="0"/>
          <a:stretch/>
        </p:blipFill>
        <p:spPr>
          <a:xfrm>
            <a:off x="4557152" y="1643125"/>
            <a:ext cx="2000221" cy="2795374"/>
          </a:xfrm>
          <a:prstGeom prst="rect">
            <a:avLst/>
          </a:prstGeom>
          <a:noFill/>
          <a:ln>
            <a:noFill/>
          </a:ln>
          <a:effectLst>
            <a:outerShdw blurRad="57150" rotWithShape="0" algn="bl" dir="5400000" dist="19050">
              <a:srgbClr val="000000">
                <a:alpha val="49411"/>
              </a:srgbClr>
            </a:outerShdw>
          </a:effectLst>
        </p:spPr>
      </p:pic>
      <p:pic>
        <p:nvPicPr>
          <p:cNvPr id="295" name="Google Shape;295;p9"/>
          <p:cNvPicPr preferRelativeResize="0"/>
          <p:nvPr/>
        </p:nvPicPr>
        <p:blipFill rotWithShape="1">
          <a:blip r:embed="rId7">
            <a:alphaModFix/>
          </a:blip>
          <a:srcRect b="0" l="0" r="0" t="0"/>
          <a:stretch/>
        </p:blipFill>
        <p:spPr>
          <a:xfrm>
            <a:off x="460579" y="1643125"/>
            <a:ext cx="1963768" cy="2795375"/>
          </a:xfrm>
          <a:prstGeom prst="rect">
            <a:avLst/>
          </a:prstGeom>
          <a:noFill/>
          <a:ln>
            <a:noFill/>
          </a:ln>
          <a:effectLst>
            <a:outerShdw blurRad="57150" rotWithShape="0" algn="bl" dir="5400000" dist="19050">
              <a:srgbClr val="000000">
                <a:alpha val="49411"/>
              </a:srgbClr>
            </a:outerShdw>
          </a:effectLst>
        </p:spPr>
      </p:pic>
      <p:pic>
        <p:nvPicPr>
          <p:cNvPr id="296" name="Google Shape;296;p9"/>
          <p:cNvPicPr preferRelativeResize="0"/>
          <p:nvPr/>
        </p:nvPicPr>
        <p:blipFill rotWithShape="1">
          <a:blip r:embed="rId8">
            <a:alphaModFix/>
          </a:blip>
          <a:srcRect b="0" l="0" r="0" t="0"/>
          <a:stretch/>
        </p:blipFill>
        <p:spPr>
          <a:xfrm>
            <a:off x="6648450" y="1643125"/>
            <a:ext cx="1932425" cy="2797625"/>
          </a:xfrm>
          <a:prstGeom prst="rect">
            <a:avLst/>
          </a:prstGeom>
          <a:noFill/>
          <a:ln>
            <a:noFill/>
          </a:ln>
          <a:effectLst>
            <a:outerShdw blurRad="57150" rotWithShape="0" algn="bl" dir="5400000" dist="19050">
              <a:srgbClr val="000000">
                <a:alpha val="49411"/>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375efb7e89_0_255"/>
          <p:cNvSpPr/>
          <p:nvPr/>
        </p:nvSpPr>
        <p:spPr>
          <a:xfrm>
            <a:off x="0" y="909025"/>
            <a:ext cx="177900" cy="261600"/>
          </a:xfrm>
          <a:prstGeom prst="rect">
            <a:avLst/>
          </a:prstGeom>
          <a:solidFill>
            <a:srgbClr val="FF1D2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2" name="Google Shape;302;g3375efb7e89_0_255"/>
          <p:cNvPicPr preferRelativeResize="0"/>
          <p:nvPr/>
        </p:nvPicPr>
        <p:blipFill rotWithShape="1">
          <a:blip r:embed="rId3">
            <a:alphaModFix/>
          </a:blip>
          <a:srcRect b="0" l="0" r="0" t="0"/>
          <a:stretch/>
        </p:blipFill>
        <p:spPr>
          <a:xfrm>
            <a:off x="260200" y="317025"/>
            <a:ext cx="936103" cy="261625"/>
          </a:xfrm>
          <a:prstGeom prst="rect">
            <a:avLst/>
          </a:prstGeom>
          <a:noFill/>
          <a:ln>
            <a:noFill/>
          </a:ln>
        </p:spPr>
      </p:pic>
      <p:pic>
        <p:nvPicPr>
          <p:cNvPr id="303" name="Google Shape;303;g3375efb7e89_0_255"/>
          <p:cNvPicPr preferRelativeResize="0"/>
          <p:nvPr/>
        </p:nvPicPr>
        <p:blipFill rotWithShape="1">
          <a:blip r:embed="rId4">
            <a:alphaModFix/>
          </a:blip>
          <a:srcRect b="0" l="0" r="0" t="0"/>
          <a:stretch/>
        </p:blipFill>
        <p:spPr>
          <a:xfrm rot="10800000">
            <a:off x="3562050" y="13"/>
            <a:ext cx="1862457" cy="578575"/>
          </a:xfrm>
          <a:prstGeom prst="rect">
            <a:avLst/>
          </a:prstGeom>
          <a:noFill/>
          <a:ln>
            <a:noFill/>
          </a:ln>
        </p:spPr>
      </p:pic>
      <p:sp>
        <p:nvSpPr>
          <p:cNvPr id="304" name="Google Shape;304;g3375efb7e89_0_255"/>
          <p:cNvSpPr txBox="1"/>
          <p:nvPr/>
        </p:nvSpPr>
        <p:spPr>
          <a:xfrm>
            <a:off x="177900" y="817525"/>
            <a:ext cx="8124000" cy="4446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Sin energía en la ciudad: </a:t>
            </a:r>
            <a:r>
              <a:rPr b="0" i="0" lang="es" sz="2000" u="none" cap="none" strike="noStrike">
                <a:solidFill>
                  <a:srgbClr val="FF1D25"/>
                </a:solidFill>
                <a:latin typeface="Oswald"/>
                <a:ea typeface="Oswald"/>
                <a:cs typeface="Oswald"/>
                <a:sym typeface="Oswald"/>
              </a:rPr>
              <a:t>FICHAS DE DIAGNÓSTICO Y COMISIONES</a:t>
            </a:r>
            <a:endParaRPr b="0" i="0" sz="2000" u="none" cap="none" strike="noStrike">
              <a:solidFill>
                <a:srgbClr val="FF1D25"/>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rPr b="0" i="0" lang="es" sz="2000" u="none" cap="none" strike="noStrike">
                <a:solidFill>
                  <a:srgbClr val="666666"/>
                </a:solidFill>
                <a:latin typeface="Oswald"/>
                <a:ea typeface="Oswald"/>
                <a:cs typeface="Oswald"/>
                <a:sym typeface="Oswald"/>
              </a:rPr>
              <a:t> </a:t>
            </a:r>
            <a:endParaRPr b="0" i="0" sz="20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666666"/>
              </a:solidFill>
              <a:latin typeface="Oswald"/>
              <a:ea typeface="Oswald"/>
              <a:cs typeface="Oswald"/>
              <a:sym typeface="Oswald"/>
            </a:endParaRPr>
          </a:p>
          <a:p>
            <a:pPr indent="0" lvl="0" marL="0" marR="0" rtl="0" algn="l">
              <a:lnSpc>
                <a:spcPct val="90000"/>
              </a:lnSpc>
              <a:spcBef>
                <a:spcPts val="0"/>
              </a:spcBef>
              <a:spcAft>
                <a:spcPts val="0"/>
              </a:spcAft>
              <a:buClr>
                <a:srgbClr val="FF1D25"/>
              </a:buClr>
              <a:buSzPts val="4400"/>
              <a:buFont typeface="Arial"/>
              <a:buNone/>
            </a:pPr>
            <a:r>
              <a:t/>
            </a:r>
            <a:endParaRPr b="0" i="0" sz="2400" u="none" cap="none" strike="noStrike">
              <a:solidFill>
                <a:srgbClr val="666666"/>
              </a:solidFill>
              <a:latin typeface="Oswald"/>
              <a:ea typeface="Oswald"/>
              <a:cs typeface="Oswald"/>
              <a:sym typeface="Oswald"/>
            </a:endParaRPr>
          </a:p>
        </p:txBody>
      </p:sp>
      <p:pic>
        <p:nvPicPr>
          <p:cNvPr id="305" name="Google Shape;305;g3375efb7e89_0_255"/>
          <p:cNvPicPr preferRelativeResize="0"/>
          <p:nvPr/>
        </p:nvPicPr>
        <p:blipFill rotWithShape="1">
          <a:blip r:embed="rId5">
            <a:alphaModFix/>
          </a:blip>
          <a:srcRect b="0" l="32522" r="30993" t="0"/>
          <a:stretch/>
        </p:blipFill>
        <p:spPr>
          <a:xfrm>
            <a:off x="610850" y="1926950"/>
            <a:ext cx="1417723" cy="2028601"/>
          </a:xfrm>
          <a:prstGeom prst="rect">
            <a:avLst/>
          </a:prstGeom>
          <a:noFill/>
          <a:ln>
            <a:noFill/>
          </a:ln>
        </p:spPr>
      </p:pic>
      <p:sp>
        <p:nvSpPr>
          <p:cNvPr id="306" name="Google Shape;306;g3375efb7e89_0_255"/>
          <p:cNvSpPr txBox="1"/>
          <p:nvPr/>
        </p:nvSpPr>
        <p:spPr>
          <a:xfrm>
            <a:off x="1437375" y="1926950"/>
            <a:ext cx="4927800" cy="2028600"/>
          </a:xfrm>
          <a:prstGeom prst="rect">
            <a:avLst/>
          </a:prstGeom>
          <a:solidFill>
            <a:srgbClr val="FFFFFF"/>
          </a:solidFill>
          <a:ln cap="flat" cmpd="sng" w="9525">
            <a:solidFill>
              <a:srgbClr val="FF1D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rgbClr val="FF1D25"/>
                </a:solidFill>
                <a:latin typeface="Oswald"/>
                <a:ea typeface="Oswald"/>
                <a:cs typeface="Oswald"/>
                <a:sym typeface="Oswald"/>
              </a:rPr>
              <a:t>COMISIÓN 1: Alimentación, conservación y reparto de alimentos</a:t>
            </a:r>
            <a:endParaRPr b="1" i="0" sz="1300" u="none" cap="none" strike="noStrike">
              <a:solidFill>
                <a:srgbClr val="FF1D25"/>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1300"/>
              <a:buFont typeface="Arial"/>
              <a:buNone/>
            </a:pPr>
            <a:r>
              <a:rPr b="1" i="0" lang="es" sz="1200" u="none" cap="none" strike="noStrike">
                <a:solidFill>
                  <a:srgbClr val="000000"/>
                </a:solidFill>
                <a:latin typeface="Roboto"/>
                <a:ea typeface="Roboto"/>
                <a:cs typeface="Roboto"/>
                <a:sym typeface="Roboto"/>
              </a:rPr>
              <a:t>ANÁLISIS DE LA SITUACIÓN</a:t>
            </a:r>
            <a:endParaRPr b="0" i="0" sz="1200" u="none" cap="none" strike="noStrike">
              <a:solidFill>
                <a:srgbClr val="000000"/>
              </a:solidFill>
              <a:latin typeface="Roboto"/>
              <a:ea typeface="Roboto"/>
              <a:cs typeface="Roboto"/>
              <a:sym typeface="Roboto"/>
            </a:endParaRPr>
          </a:p>
          <a:p>
            <a:pPr indent="0" lvl="0" marL="0" marR="0" rtl="0" algn="l">
              <a:lnSpc>
                <a:spcPct val="115000"/>
              </a:lnSpc>
              <a:spcBef>
                <a:spcPts val="600"/>
              </a:spcBef>
              <a:spcAft>
                <a:spcPts val="0"/>
              </a:spcAft>
              <a:buClr>
                <a:srgbClr val="000000"/>
              </a:buClr>
              <a:buSzPts val="1200"/>
              <a:buFont typeface="Arial"/>
              <a:buNone/>
            </a:pPr>
            <a:r>
              <a:rPr b="0" i="0" lang="es" sz="1200" u="none" cap="none" strike="noStrike">
                <a:solidFill>
                  <a:srgbClr val="000000"/>
                </a:solidFill>
                <a:latin typeface="Roboto"/>
                <a:ea typeface="Roboto"/>
                <a:cs typeface="Roboto"/>
                <a:sym typeface="Roboto"/>
              </a:rPr>
              <a:t>Haz una lista con los alimentos de primera necesidad e identifica los lugares donde se producen.</a:t>
            </a:r>
            <a:endParaRPr b="0" i="0" sz="1200" u="none" cap="none" strike="noStrike">
              <a:solidFill>
                <a:srgbClr val="000000"/>
              </a:solidFill>
              <a:latin typeface="Roboto"/>
              <a:ea typeface="Roboto"/>
              <a:cs typeface="Roboto"/>
              <a:sym typeface="Roboto"/>
            </a:endParaRPr>
          </a:p>
          <a:p>
            <a:pPr indent="-165100" lvl="0" marL="619125" marR="0" rtl="0" algn="l">
              <a:lnSpc>
                <a:spcPct val="115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¿Se necesita energía para producirlos?</a:t>
            </a:r>
            <a:endParaRPr b="0" i="0" sz="1200" u="none" cap="none" strike="noStrike">
              <a:solidFill>
                <a:srgbClr val="000000"/>
              </a:solidFill>
              <a:latin typeface="Roboto"/>
              <a:ea typeface="Roboto"/>
              <a:cs typeface="Roboto"/>
              <a:sym typeface="Roboto"/>
            </a:endParaRPr>
          </a:p>
          <a:p>
            <a:pPr indent="-165100" lvl="0" marL="619125" marR="0" rtl="0" algn="l">
              <a:lnSpc>
                <a:spcPct val="115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conservan? ¿Se requiere energía?</a:t>
            </a:r>
            <a:endParaRPr b="0" i="0" sz="1200" u="none" cap="none" strike="noStrike">
              <a:solidFill>
                <a:srgbClr val="000000"/>
              </a:solidFill>
              <a:latin typeface="Roboto"/>
              <a:ea typeface="Roboto"/>
              <a:cs typeface="Roboto"/>
              <a:sym typeface="Roboto"/>
            </a:endParaRPr>
          </a:p>
          <a:p>
            <a:pPr indent="-165100" lvl="0" marL="619125" marR="0" rtl="0" algn="l">
              <a:lnSpc>
                <a:spcPct val="115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¿Cómo se distribuyen? ¿Se requiere energía?</a:t>
            </a:r>
            <a:endParaRPr b="0" i="0" sz="1200" u="none" cap="none" strike="noStrike">
              <a:solidFill>
                <a:srgbClr val="000000"/>
              </a:solidFill>
              <a:latin typeface="Roboto"/>
              <a:ea typeface="Roboto"/>
              <a:cs typeface="Roboto"/>
              <a:sym typeface="Roboto"/>
            </a:endParaRPr>
          </a:p>
          <a:p>
            <a:pPr indent="-165100" lvl="0" marL="619125" marR="0" rtl="0" algn="l">
              <a:lnSpc>
                <a:spcPct val="115000"/>
              </a:lnSpc>
              <a:spcBef>
                <a:spcPts val="0"/>
              </a:spcBef>
              <a:spcAft>
                <a:spcPts val="0"/>
              </a:spcAft>
              <a:buClr>
                <a:srgbClr val="000000"/>
              </a:buClr>
              <a:buSzPts val="1200"/>
              <a:buFont typeface="Roboto"/>
              <a:buChar char="✔"/>
            </a:pPr>
            <a:r>
              <a:rPr b="0" i="0" lang="es" sz="1200" u="none" cap="none" strike="noStrike">
                <a:solidFill>
                  <a:srgbClr val="000000"/>
                </a:solidFill>
                <a:latin typeface="Roboto"/>
                <a:ea typeface="Roboto"/>
                <a:cs typeface="Roboto"/>
                <a:sym typeface="Roboto"/>
              </a:rPr>
              <a:t>¿Cuáles son las fuentes de energía más utilizadas?</a:t>
            </a:r>
            <a:endParaRPr b="1" i="0" sz="1200" u="none" cap="none" strike="noStrike">
              <a:solidFill>
                <a:srgbClr val="000000"/>
              </a:solidFill>
              <a:latin typeface="Roboto"/>
              <a:ea typeface="Roboto"/>
              <a:cs typeface="Roboto"/>
              <a:sym typeface="Roboto"/>
            </a:endParaRPr>
          </a:p>
        </p:txBody>
      </p:sp>
      <p:sp>
        <p:nvSpPr>
          <p:cNvPr id="307" name="Google Shape;307;g3375efb7e89_0_255"/>
          <p:cNvSpPr txBox="1"/>
          <p:nvPr/>
        </p:nvSpPr>
        <p:spPr>
          <a:xfrm>
            <a:off x="1013925" y="3374950"/>
            <a:ext cx="501300" cy="55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FFFFFF"/>
                </a:solidFill>
                <a:latin typeface="Roboto"/>
                <a:ea typeface="Roboto"/>
                <a:cs typeface="Roboto"/>
                <a:sym typeface="Roboto"/>
              </a:rPr>
              <a:t>1</a:t>
            </a:r>
            <a:endParaRPr b="1" i="0" sz="3000" u="none" cap="none" strike="noStrike">
              <a:solidFill>
                <a:srgbClr val="FFFFFF"/>
              </a:solidFill>
              <a:latin typeface="Roboto"/>
              <a:ea typeface="Roboto"/>
              <a:cs typeface="Roboto"/>
              <a:sym typeface="Roboto"/>
            </a:endParaRPr>
          </a:p>
        </p:txBody>
      </p:sp>
      <p:pic>
        <p:nvPicPr>
          <p:cNvPr id="308" name="Google Shape;308;g3375efb7e89_0_255"/>
          <p:cNvPicPr preferRelativeResize="0"/>
          <p:nvPr/>
        </p:nvPicPr>
        <p:blipFill rotWithShape="1">
          <a:blip r:embed="rId6">
            <a:alphaModFix/>
          </a:blip>
          <a:srcRect b="9225" l="10667" r="2819" t="6902"/>
          <a:stretch/>
        </p:blipFill>
        <p:spPr>
          <a:xfrm rot="5400000">
            <a:off x="5790275" y="1017398"/>
            <a:ext cx="4419123" cy="2384326"/>
          </a:xfrm>
          <a:prstGeom prst="rect">
            <a:avLst/>
          </a:prstGeom>
          <a:noFill/>
          <a:ln>
            <a:noFill/>
          </a:ln>
        </p:spPr>
      </p:pic>
      <p:pic>
        <p:nvPicPr>
          <p:cNvPr id="309" name="Google Shape;309;g3375efb7e89_0_255"/>
          <p:cNvPicPr preferRelativeResize="0"/>
          <p:nvPr/>
        </p:nvPicPr>
        <p:blipFill rotWithShape="1">
          <a:blip r:embed="rId7">
            <a:alphaModFix/>
          </a:blip>
          <a:srcRect b="0" l="0" r="0" t="0"/>
          <a:stretch/>
        </p:blipFill>
        <p:spPr>
          <a:xfrm>
            <a:off x="6870349" y="3031974"/>
            <a:ext cx="936100" cy="1328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