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5143500" cx="9144000"/>
  <p:notesSz cx="6858000" cy="9144000"/>
  <p:embeddedFontLst>
    <p:embeddedFont>
      <p:font typeface="Roboto"/>
      <p:regular r:id="rId21"/>
      <p:bold r:id="rId22"/>
      <p:italic r:id="rId23"/>
      <p:boldItalic r:id="rId24"/>
    </p:embeddedFont>
    <p:embeddedFont>
      <p:font typeface="Oswald"/>
      <p:regular r:id="rId25"/>
      <p:bold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15:clr>
            <a:srgbClr val="747775"/>
          </p15:clr>
        </p15:guide>
      </p15:sldGuideLst>
    </p:ext>
    <p:ext uri="GoogleSlidesCustomDataVersion2">
      <go:slidesCustomData xmlns:go="http://customooxmlschemas.google.com/" r:id="rId27" roundtripDataSignature="AMtx7mhGtKOwLSrcCToRLCjCqiTdcMvD9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5951936-E342-4439-824B-2A742F875C3A}">
  <a:tblStyle styleId="{15951936-E342-4439-824B-2A742F875C3A}"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Roboto-bold.fntdata"/><Relationship Id="rId21" Type="http://schemas.openxmlformats.org/officeDocument/2006/relationships/font" Target="fonts/Roboto-regular.fntdata"/><Relationship Id="rId24" Type="http://schemas.openxmlformats.org/officeDocument/2006/relationships/font" Target="fonts/Roboto-boldItalic.fntdata"/><Relationship Id="rId23" Type="http://schemas.openxmlformats.org/officeDocument/2006/relationships/font" Target="fonts/Robot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Oswald-bold.fntdata"/><Relationship Id="rId25" Type="http://schemas.openxmlformats.org/officeDocument/2006/relationships/font" Target="fonts/Oswald-regular.fntdata"/><Relationship Id="rId27" Type="http://customschemas.google.com/relationships/presentationmetadata" Target="meta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 name="Google Shape;17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3375efb7e89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2" name="Google Shape;332;g3375efb7e89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337912d67ba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7" name="Google Shape;347;g337912d67ba_0_1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33757e717a5_0_3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1" name="Google Shape;361;g33757e717a5_0_3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6" name="Google Shape;376;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337912d67ba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4" name="Google Shape;394;g337912d67ba_0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337912d67ba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0" name="Google Shape;200;g337912d67ba_0_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337912d67ba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4" name="Google Shape;214;g337912d67ba_0_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5" name="Google Shape;22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33757e717a5_0_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0" name="Google Shape;250;g33757e717a5_0_2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7" name="Google Shape;26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3375efb7e89_0_3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5" name="Google Shape;285;g3375efb7e89_0_3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33757e717a5_0_2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9" name="Google Shape;299;g33757e717a5_0_2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6" name="Google Shape;316;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3.png"/><Relationship Id="rId11" Type="http://schemas.openxmlformats.org/officeDocument/2006/relationships/image" Target="../media/image1.png"/><Relationship Id="rId10" Type="http://schemas.openxmlformats.org/officeDocument/2006/relationships/image" Target="../media/image6.jpg"/><Relationship Id="rId9"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7.png"/><Relationship Id="rId7" Type="http://schemas.openxmlformats.org/officeDocument/2006/relationships/image" Target="../media/image14.jpg"/><Relationship Id="rId8"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0">
  <p:cSld name="CUSTOM_9">
    <p:spTree>
      <p:nvGrpSpPr>
        <p:cNvPr id="8" name="Shape 8"/>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3">
  <p:cSld name="CUSTOM_2">
    <p:spTree>
      <p:nvGrpSpPr>
        <p:cNvPr id="94" name="Shape 94"/>
        <p:cNvGrpSpPr/>
        <p:nvPr/>
      </p:nvGrpSpPr>
      <p:grpSpPr>
        <a:xfrm>
          <a:off x="0" y="0"/>
          <a:ext cx="0" cy="0"/>
          <a:chOff x="0" y="0"/>
          <a:chExt cx="0" cy="0"/>
        </a:xfrm>
      </p:grpSpPr>
      <p:sp>
        <p:nvSpPr>
          <p:cNvPr id="95" name="Google Shape;95;p35"/>
          <p:cNvSpPr/>
          <p:nvPr/>
        </p:nvSpPr>
        <p:spPr>
          <a:xfrm>
            <a:off x="6777675" y="2465900"/>
            <a:ext cx="2366400" cy="26775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35"/>
          <p:cNvSpPr/>
          <p:nvPr>
            <p:ph idx="2" type="pic"/>
          </p:nvPr>
        </p:nvSpPr>
        <p:spPr>
          <a:xfrm>
            <a:off x="6996000" y="-2750"/>
            <a:ext cx="2225700" cy="3902400"/>
          </a:xfrm>
          <a:prstGeom prst="rect">
            <a:avLst/>
          </a:prstGeom>
          <a:noFill/>
          <a:ln>
            <a:noFill/>
          </a:ln>
        </p:spPr>
      </p:sp>
      <p:sp>
        <p:nvSpPr>
          <p:cNvPr id="97" name="Google Shape;97;p35"/>
          <p:cNvSpPr/>
          <p:nvPr/>
        </p:nvSpPr>
        <p:spPr>
          <a:xfrm>
            <a:off x="0" y="909025"/>
            <a:ext cx="177900" cy="2616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35"/>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9" name="Google Shape;99;p35"/>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00" name="Google Shape;100;p35"/>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5">
  <p:cSld name="CUSTOM_4">
    <p:spTree>
      <p:nvGrpSpPr>
        <p:cNvPr id="101" name="Shape 101"/>
        <p:cNvGrpSpPr/>
        <p:nvPr/>
      </p:nvGrpSpPr>
      <p:grpSpPr>
        <a:xfrm>
          <a:off x="0" y="0"/>
          <a:ext cx="0" cy="0"/>
          <a:chOff x="0" y="0"/>
          <a:chExt cx="0" cy="0"/>
        </a:xfrm>
      </p:grpSpPr>
      <p:sp>
        <p:nvSpPr>
          <p:cNvPr id="102" name="Google Shape;102;p36"/>
          <p:cNvSpPr/>
          <p:nvPr/>
        </p:nvSpPr>
        <p:spPr>
          <a:xfrm>
            <a:off x="6777675" y="0"/>
            <a:ext cx="2366400" cy="42411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36"/>
          <p:cNvSpPr/>
          <p:nvPr/>
        </p:nvSpPr>
        <p:spPr>
          <a:xfrm>
            <a:off x="0" y="909025"/>
            <a:ext cx="177900" cy="2616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36"/>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5" name="Google Shape;105;p36"/>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06" name="Google Shape;106;p36"/>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6">
  <p:cSld name="CUSTOM_5">
    <p:spTree>
      <p:nvGrpSpPr>
        <p:cNvPr id="107" name="Shape 107"/>
        <p:cNvGrpSpPr/>
        <p:nvPr/>
      </p:nvGrpSpPr>
      <p:grpSpPr>
        <a:xfrm>
          <a:off x="0" y="0"/>
          <a:ext cx="0" cy="0"/>
          <a:chOff x="0" y="0"/>
          <a:chExt cx="0" cy="0"/>
        </a:xfrm>
      </p:grpSpPr>
      <p:sp>
        <p:nvSpPr>
          <p:cNvPr id="108" name="Google Shape;108;p37"/>
          <p:cNvSpPr/>
          <p:nvPr>
            <p:ph idx="2" type="pic"/>
          </p:nvPr>
        </p:nvSpPr>
        <p:spPr>
          <a:xfrm>
            <a:off x="6785650" y="-2750"/>
            <a:ext cx="2366400" cy="4525500"/>
          </a:xfrm>
          <a:prstGeom prst="rect">
            <a:avLst/>
          </a:prstGeom>
          <a:noFill/>
          <a:ln>
            <a:noFill/>
          </a:ln>
        </p:spPr>
      </p:sp>
      <p:sp>
        <p:nvSpPr>
          <p:cNvPr id="109" name="Google Shape;109;p37"/>
          <p:cNvSpPr/>
          <p:nvPr/>
        </p:nvSpPr>
        <p:spPr>
          <a:xfrm>
            <a:off x="5119925" y="2450650"/>
            <a:ext cx="3047700" cy="12093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37"/>
          <p:cNvSpPr/>
          <p:nvPr/>
        </p:nvSpPr>
        <p:spPr>
          <a:xfrm>
            <a:off x="0" y="909025"/>
            <a:ext cx="177900" cy="2616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37"/>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2" name="Google Shape;112;p37"/>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3" name="Google Shape;113;p37"/>
          <p:cNvSpPr txBox="1"/>
          <p:nvPr>
            <p:ph idx="3" type="subTitle"/>
          </p:nvPr>
        </p:nvSpPr>
        <p:spPr>
          <a:xfrm>
            <a:off x="5276525" y="2610850"/>
            <a:ext cx="2734500" cy="888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1"/>
              </a:buClr>
              <a:buSzPts val="1900"/>
              <a:buFont typeface="Oswald"/>
              <a:buNone/>
              <a:defRPr b="0" i="0" sz="1900" u="none" cap="none" strike="noStrike">
                <a:solidFill>
                  <a:schemeClr val="lt1"/>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14" name="Google Shape;114;p37"/>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7">
  <p:cSld name="CUSTOM_6">
    <p:spTree>
      <p:nvGrpSpPr>
        <p:cNvPr id="115" name="Shape 115"/>
        <p:cNvGrpSpPr/>
        <p:nvPr/>
      </p:nvGrpSpPr>
      <p:grpSpPr>
        <a:xfrm>
          <a:off x="0" y="0"/>
          <a:ext cx="0" cy="0"/>
          <a:chOff x="0" y="0"/>
          <a:chExt cx="0" cy="0"/>
        </a:xfrm>
      </p:grpSpPr>
      <p:sp>
        <p:nvSpPr>
          <p:cNvPr id="116" name="Google Shape;116;p38"/>
          <p:cNvSpPr/>
          <p:nvPr/>
        </p:nvSpPr>
        <p:spPr>
          <a:xfrm>
            <a:off x="6777675" y="0"/>
            <a:ext cx="2366400" cy="42411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38"/>
          <p:cNvSpPr/>
          <p:nvPr/>
        </p:nvSpPr>
        <p:spPr>
          <a:xfrm>
            <a:off x="0" y="909025"/>
            <a:ext cx="177900" cy="2616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38"/>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9" name="Google Shape;119;p38"/>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20" name="Google Shape;120;p38"/>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9">
  <p:cSld name="CUSTOM_8">
    <p:spTree>
      <p:nvGrpSpPr>
        <p:cNvPr id="121" name="Shape 121"/>
        <p:cNvGrpSpPr/>
        <p:nvPr/>
      </p:nvGrpSpPr>
      <p:grpSpPr>
        <a:xfrm>
          <a:off x="0" y="0"/>
          <a:ext cx="0" cy="0"/>
          <a:chOff x="0" y="0"/>
          <a:chExt cx="0" cy="0"/>
        </a:xfrm>
      </p:grpSpPr>
      <p:sp>
        <p:nvSpPr>
          <p:cNvPr id="122" name="Google Shape;122;p39"/>
          <p:cNvSpPr/>
          <p:nvPr/>
        </p:nvSpPr>
        <p:spPr>
          <a:xfrm>
            <a:off x="6777675" y="2465900"/>
            <a:ext cx="2366400" cy="26775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39"/>
          <p:cNvSpPr/>
          <p:nvPr>
            <p:ph idx="2" type="pic"/>
          </p:nvPr>
        </p:nvSpPr>
        <p:spPr>
          <a:xfrm>
            <a:off x="7308125" y="-9550"/>
            <a:ext cx="1830000" cy="4146900"/>
          </a:xfrm>
          <a:prstGeom prst="rect">
            <a:avLst/>
          </a:prstGeom>
          <a:noFill/>
          <a:ln>
            <a:noFill/>
          </a:ln>
        </p:spPr>
      </p:sp>
      <p:sp>
        <p:nvSpPr>
          <p:cNvPr id="124" name="Google Shape;124;p39"/>
          <p:cNvSpPr/>
          <p:nvPr/>
        </p:nvSpPr>
        <p:spPr>
          <a:xfrm>
            <a:off x="0" y="909025"/>
            <a:ext cx="177900" cy="2616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39"/>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26" name="Google Shape;126;p39"/>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27" name="Google Shape;127;p39"/>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8">
  <p:cSld name="CUSTOM_10">
    <p:spTree>
      <p:nvGrpSpPr>
        <p:cNvPr id="128" name="Shape 128"/>
        <p:cNvGrpSpPr/>
        <p:nvPr/>
      </p:nvGrpSpPr>
      <p:grpSpPr>
        <a:xfrm>
          <a:off x="0" y="0"/>
          <a:ext cx="0" cy="0"/>
          <a:chOff x="0" y="0"/>
          <a:chExt cx="0" cy="0"/>
        </a:xfrm>
      </p:grpSpPr>
      <p:sp>
        <p:nvSpPr>
          <p:cNvPr id="129" name="Google Shape;129;p40"/>
          <p:cNvSpPr/>
          <p:nvPr/>
        </p:nvSpPr>
        <p:spPr>
          <a:xfrm>
            <a:off x="6777675" y="0"/>
            <a:ext cx="2366400" cy="42411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40"/>
          <p:cNvSpPr/>
          <p:nvPr>
            <p:ph idx="2" type="pic"/>
          </p:nvPr>
        </p:nvSpPr>
        <p:spPr>
          <a:xfrm>
            <a:off x="5767800" y="2745425"/>
            <a:ext cx="2853000" cy="1901700"/>
          </a:xfrm>
          <a:prstGeom prst="rect">
            <a:avLst/>
          </a:prstGeom>
          <a:noFill/>
          <a:ln>
            <a:noFill/>
          </a:ln>
        </p:spPr>
      </p:sp>
      <p:sp>
        <p:nvSpPr>
          <p:cNvPr id="131" name="Google Shape;131;p40"/>
          <p:cNvSpPr/>
          <p:nvPr/>
        </p:nvSpPr>
        <p:spPr>
          <a:xfrm>
            <a:off x="0" y="909025"/>
            <a:ext cx="177900" cy="2616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40"/>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3" name="Google Shape;133;p40"/>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34" name="Google Shape;134;p40"/>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1">
  <p:cSld name="CUSTOM_11">
    <p:spTree>
      <p:nvGrpSpPr>
        <p:cNvPr id="135" name="Shape 135"/>
        <p:cNvGrpSpPr/>
        <p:nvPr/>
      </p:nvGrpSpPr>
      <p:grpSpPr>
        <a:xfrm>
          <a:off x="0" y="0"/>
          <a:ext cx="0" cy="0"/>
          <a:chOff x="0" y="0"/>
          <a:chExt cx="0" cy="0"/>
        </a:xfrm>
      </p:grpSpPr>
      <p:sp>
        <p:nvSpPr>
          <p:cNvPr id="136" name="Google Shape;136;p41"/>
          <p:cNvSpPr/>
          <p:nvPr/>
        </p:nvSpPr>
        <p:spPr>
          <a:xfrm rot="5400000">
            <a:off x="4089000" y="88450"/>
            <a:ext cx="958500" cy="91515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41"/>
          <p:cNvSpPr/>
          <p:nvPr>
            <p:ph idx="2" type="pic"/>
          </p:nvPr>
        </p:nvSpPr>
        <p:spPr>
          <a:xfrm>
            <a:off x="7138500" y="-2750"/>
            <a:ext cx="2016900" cy="4587300"/>
          </a:xfrm>
          <a:prstGeom prst="rect">
            <a:avLst/>
          </a:prstGeom>
          <a:noFill/>
          <a:ln>
            <a:noFill/>
          </a:ln>
        </p:spPr>
      </p:sp>
      <p:pic>
        <p:nvPicPr>
          <p:cNvPr id="138" name="Google Shape;138;p41"/>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139" name="Google Shape;139;p41"/>
          <p:cNvSpPr/>
          <p:nvPr/>
        </p:nvSpPr>
        <p:spPr>
          <a:xfrm>
            <a:off x="0" y="909025"/>
            <a:ext cx="177900" cy="2616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41"/>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1" name="Google Shape;141;p41"/>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2">
  <p:cSld name="CUSTOM_12">
    <p:spTree>
      <p:nvGrpSpPr>
        <p:cNvPr id="142" name="Shape 142"/>
        <p:cNvGrpSpPr/>
        <p:nvPr/>
      </p:nvGrpSpPr>
      <p:grpSpPr>
        <a:xfrm>
          <a:off x="0" y="0"/>
          <a:ext cx="0" cy="0"/>
          <a:chOff x="0" y="0"/>
          <a:chExt cx="0" cy="0"/>
        </a:xfrm>
      </p:grpSpPr>
      <p:sp>
        <p:nvSpPr>
          <p:cNvPr id="143" name="Google Shape;143;p42"/>
          <p:cNvSpPr/>
          <p:nvPr/>
        </p:nvSpPr>
        <p:spPr>
          <a:xfrm>
            <a:off x="6777675" y="0"/>
            <a:ext cx="2366400" cy="42411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42"/>
          <p:cNvSpPr/>
          <p:nvPr/>
        </p:nvSpPr>
        <p:spPr>
          <a:xfrm>
            <a:off x="0" y="909025"/>
            <a:ext cx="177900" cy="2616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42"/>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6" name="Google Shape;146;p42"/>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47" name="Google Shape;147;p42"/>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3">
  <p:cSld name="CUSTOM_13">
    <p:spTree>
      <p:nvGrpSpPr>
        <p:cNvPr id="148" name="Shape 148"/>
        <p:cNvGrpSpPr/>
        <p:nvPr/>
      </p:nvGrpSpPr>
      <p:grpSpPr>
        <a:xfrm>
          <a:off x="0" y="0"/>
          <a:ext cx="0" cy="0"/>
          <a:chOff x="0" y="0"/>
          <a:chExt cx="0" cy="0"/>
        </a:xfrm>
      </p:grpSpPr>
      <p:sp>
        <p:nvSpPr>
          <p:cNvPr id="149" name="Google Shape;149;p43"/>
          <p:cNvSpPr/>
          <p:nvPr>
            <p:ph idx="2" type="pic"/>
          </p:nvPr>
        </p:nvSpPr>
        <p:spPr>
          <a:xfrm>
            <a:off x="6785650" y="-2750"/>
            <a:ext cx="2366400" cy="4525500"/>
          </a:xfrm>
          <a:prstGeom prst="rect">
            <a:avLst/>
          </a:prstGeom>
          <a:noFill/>
          <a:ln>
            <a:noFill/>
          </a:ln>
        </p:spPr>
      </p:sp>
      <p:sp>
        <p:nvSpPr>
          <p:cNvPr id="150" name="Google Shape;150;p43"/>
          <p:cNvSpPr/>
          <p:nvPr/>
        </p:nvSpPr>
        <p:spPr>
          <a:xfrm>
            <a:off x="5119925" y="2450650"/>
            <a:ext cx="3047700" cy="12093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43"/>
          <p:cNvSpPr/>
          <p:nvPr/>
        </p:nvSpPr>
        <p:spPr>
          <a:xfrm>
            <a:off x="0" y="909025"/>
            <a:ext cx="177900" cy="2616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43"/>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3" name="Google Shape;153;p43"/>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54" name="Google Shape;154;p43"/>
          <p:cNvSpPr txBox="1"/>
          <p:nvPr>
            <p:ph idx="3" type="subTitle"/>
          </p:nvPr>
        </p:nvSpPr>
        <p:spPr>
          <a:xfrm>
            <a:off x="5276525" y="2610850"/>
            <a:ext cx="2734500" cy="888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1"/>
              </a:buClr>
              <a:buSzPts val="1900"/>
              <a:buFont typeface="Oswald"/>
              <a:buNone/>
              <a:defRPr b="0" i="0" sz="1900" u="none" cap="none" strike="noStrike">
                <a:solidFill>
                  <a:schemeClr val="lt1"/>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55" name="Google Shape;155;p43"/>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4">
  <p:cSld name="CUSTOM_14">
    <p:spTree>
      <p:nvGrpSpPr>
        <p:cNvPr id="156" name="Shape 156"/>
        <p:cNvGrpSpPr/>
        <p:nvPr/>
      </p:nvGrpSpPr>
      <p:grpSpPr>
        <a:xfrm>
          <a:off x="0" y="0"/>
          <a:ext cx="0" cy="0"/>
          <a:chOff x="0" y="0"/>
          <a:chExt cx="0" cy="0"/>
        </a:xfrm>
      </p:grpSpPr>
      <p:sp>
        <p:nvSpPr>
          <p:cNvPr id="157" name="Google Shape;157;p44"/>
          <p:cNvSpPr/>
          <p:nvPr/>
        </p:nvSpPr>
        <p:spPr>
          <a:xfrm rot="5400000">
            <a:off x="4089000" y="88450"/>
            <a:ext cx="958500" cy="91515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44"/>
          <p:cNvSpPr/>
          <p:nvPr>
            <p:ph idx="2" type="pic"/>
          </p:nvPr>
        </p:nvSpPr>
        <p:spPr>
          <a:xfrm>
            <a:off x="7138500" y="-2750"/>
            <a:ext cx="2016900" cy="4587300"/>
          </a:xfrm>
          <a:prstGeom prst="rect">
            <a:avLst/>
          </a:prstGeom>
          <a:noFill/>
          <a:ln>
            <a:noFill/>
          </a:ln>
        </p:spPr>
      </p:sp>
      <p:pic>
        <p:nvPicPr>
          <p:cNvPr id="159" name="Google Shape;159;p44"/>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160" name="Google Shape;160;p44"/>
          <p:cNvSpPr/>
          <p:nvPr/>
        </p:nvSpPr>
        <p:spPr>
          <a:xfrm>
            <a:off x="0" y="909025"/>
            <a:ext cx="177900" cy="2616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44"/>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2" name="Google Shape;162;p44"/>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7"/>
          <p:cNvSpPr/>
          <p:nvPr/>
        </p:nvSpPr>
        <p:spPr>
          <a:xfrm>
            <a:off x="5173150" y="-3850"/>
            <a:ext cx="3970800" cy="43293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eencoded.png" id="11" name="Google Shape;11;p27"/>
          <p:cNvPicPr preferRelativeResize="0"/>
          <p:nvPr/>
        </p:nvPicPr>
        <p:blipFill rotWithShape="1">
          <a:blip r:embed="rId2">
            <a:alphaModFix amt="23000"/>
          </a:blip>
          <a:srcRect b="0" l="0" r="0" t="0"/>
          <a:stretch/>
        </p:blipFill>
        <p:spPr>
          <a:xfrm>
            <a:off x="5173200" y="-3809"/>
            <a:ext cx="3970750" cy="2473544"/>
          </a:xfrm>
          <a:prstGeom prst="rect">
            <a:avLst/>
          </a:prstGeom>
          <a:noFill/>
          <a:ln>
            <a:noFill/>
          </a:ln>
        </p:spPr>
      </p:pic>
      <p:pic>
        <p:nvPicPr>
          <p:cNvPr id="12" name="Google Shape;12;p27"/>
          <p:cNvPicPr preferRelativeResize="0"/>
          <p:nvPr/>
        </p:nvPicPr>
        <p:blipFill rotWithShape="1">
          <a:blip r:embed="rId3">
            <a:alphaModFix/>
          </a:blip>
          <a:srcRect b="0" l="0" r="0" t="0"/>
          <a:stretch/>
        </p:blipFill>
        <p:spPr>
          <a:xfrm>
            <a:off x="382100" y="263675"/>
            <a:ext cx="2512649" cy="702250"/>
          </a:xfrm>
          <a:prstGeom prst="rect">
            <a:avLst/>
          </a:prstGeom>
          <a:noFill/>
          <a:ln>
            <a:noFill/>
          </a:ln>
        </p:spPr>
      </p:pic>
      <p:pic>
        <p:nvPicPr>
          <p:cNvPr id="13" name="Google Shape;13;p27"/>
          <p:cNvPicPr preferRelativeResize="0"/>
          <p:nvPr/>
        </p:nvPicPr>
        <p:blipFill rotWithShape="1">
          <a:blip r:embed="rId4">
            <a:alphaModFix/>
          </a:blip>
          <a:srcRect b="0" l="0" r="0" t="0"/>
          <a:stretch/>
        </p:blipFill>
        <p:spPr>
          <a:xfrm>
            <a:off x="5044542" y="4717502"/>
            <a:ext cx="510277" cy="195278"/>
          </a:xfrm>
          <a:prstGeom prst="rect">
            <a:avLst/>
          </a:prstGeom>
          <a:noFill/>
          <a:ln>
            <a:noFill/>
          </a:ln>
        </p:spPr>
      </p:pic>
      <p:pic>
        <p:nvPicPr>
          <p:cNvPr descr="preencoded.png" id="14" name="Google Shape;14;p27"/>
          <p:cNvPicPr preferRelativeResize="0"/>
          <p:nvPr/>
        </p:nvPicPr>
        <p:blipFill rotWithShape="1">
          <a:blip r:embed="rId5">
            <a:alphaModFix/>
          </a:blip>
          <a:srcRect b="0" l="0" r="0" t="0"/>
          <a:stretch/>
        </p:blipFill>
        <p:spPr>
          <a:xfrm>
            <a:off x="8009042" y="4698988"/>
            <a:ext cx="438235" cy="237901"/>
          </a:xfrm>
          <a:prstGeom prst="rect">
            <a:avLst/>
          </a:prstGeom>
          <a:noFill/>
          <a:ln>
            <a:noFill/>
          </a:ln>
        </p:spPr>
      </p:pic>
      <p:pic>
        <p:nvPicPr>
          <p:cNvPr descr="preencoded.png" id="15" name="Google Shape;15;p27"/>
          <p:cNvPicPr preferRelativeResize="0"/>
          <p:nvPr/>
        </p:nvPicPr>
        <p:blipFill rotWithShape="1">
          <a:blip r:embed="rId2">
            <a:alphaModFix/>
          </a:blip>
          <a:srcRect b="0" l="0" r="0" t="0"/>
          <a:stretch/>
        </p:blipFill>
        <p:spPr>
          <a:xfrm>
            <a:off x="382094" y="4499219"/>
            <a:ext cx="713956" cy="444760"/>
          </a:xfrm>
          <a:prstGeom prst="rect">
            <a:avLst/>
          </a:prstGeom>
          <a:noFill/>
          <a:ln>
            <a:noFill/>
          </a:ln>
        </p:spPr>
      </p:pic>
      <p:cxnSp>
        <p:nvCxnSpPr>
          <p:cNvPr id="16" name="Google Shape;16;p27"/>
          <p:cNvCxnSpPr/>
          <p:nvPr/>
        </p:nvCxnSpPr>
        <p:spPr>
          <a:xfrm>
            <a:off x="5598223"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17" name="Google Shape;17;p27"/>
          <p:cNvCxnSpPr/>
          <p:nvPr/>
        </p:nvCxnSpPr>
        <p:spPr>
          <a:xfrm>
            <a:off x="6335005"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18" name="Google Shape;18;p27"/>
          <p:cNvCxnSpPr/>
          <p:nvPr/>
        </p:nvCxnSpPr>
        <p:spPr>
          <a:xfrm>
            <a:off x="7115192"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19" name="Google Shape;19;p27"/>
          <p:cNvCxnSpPr/>
          <p:nvPr/>
        </p:nvCxnSpPr>
        <p:spPr>
          <a:xfrm>
            <a:off x="7895379" y="4678452"/>
            <a:ext cx="0" cy="283800"/>
          </a:xfrm>
          <a:prstGeom prst="straightConnector1">
            <a:avLst/>
          </a:prstGeom>
          <a:noFill/>
          <a:ln cap="flat" cmpd="sng" w="9525">
            <a:solidFill>
              <a:srgbClr val="FF6261"/>
            </a:solidFill>
            <a:prstDash val="solid"/>
            <a:miter lim="800000"/>
            <a:headEnd len="sm" w="sm" type="none"/>
            <a:tailEnd len="sm" w="sm" type="none"/>
          </a:ln>
        </p:spPr>
      </p:cxnSp>
      <p:pic>
        <p:nvPicPr>
          <p:cNvPr id="20" name="Google Shape;20;p27"/>
          <p:cNvPicPr preferRelativeResize="0"/>
          <p:nvPr/>
        </p:nvPicPr>
        <p:blipFill rotWithShape="1">
          <a:blip r:embed="rId6">
            <a:alphaModFix/>
          </a:blip>
          <a:srcRect b="0" l="0" r="0" t="0"/>
          <a:stretch/>
        </p:blipFill>
        <p:spPr>
          <a:xfrm>
            <a:off x="4287589" y="4499227"/>
            <a:ext cx="1312090" cy="97192"/>
          </a:xfrm>
          <a:prstGeom prst="rect">
            <a:avLst/>
          </a:prstGeom>
          <a:noFill/>
          <a:ln>
            <a:noFill/>
          </a:ln>
        </p:spPr>
      </p:pic>
      <p:pic>
        <p:nvPicPr>
          <p:cNvPr id="21" name="Google Shape;21;p27"/>
          <p:cNvPicPr preferRelativeResize="0"/>
          <p:nvPr/>
        </p:nvPicPr>
        <p:blipFill rotWithShape="1">
          <a:blip r:embed="rId7">
            <a:alphaModFix/>
          </a:blip>
          <a:srcRect b="9910" l="3997" r="3460" t="17430"/>
          <a:stretch/>
        </p:blipFill>
        <p:spPr>
          <a:xfrm>
            <a:off x="5621975" y="4717502"/>
            <a:ext cx="700277" cy="176960"/>
          </a:xfrm>
          <a:prstGeom prst="rect">
            <a:avLst/>
          </a:prstGeom>
          <a:noFill/>
          <a:ln>
            <a:noFill/>
          </a:ln>
        </p:spPr>
      </p:pic>
      <p:pic>
        <p:nvPicPr>
          <p:cNvPr id="22" name="Google Shape;22;p27"/>
          <p:cNvPicPr preferRelativeResize="0"/>
          <p:nvPr/>
        </p:nvPicPr>
        <p:blipFill rotWithShape="1">
          <a:blip r:embed="rId8">
            <a:alphaModFix/>
          </a:blip>
          <a:srcRect b="19450" l="10826" r="6315" t="5875"/>
          <a:stretch/>
        </p:blipFill>
        <p:spPr>
          <a:xfrm>
            <a:off x="6435914" y="4653706"/>
            <a:ext cx="601776" cy="302647"/>
          </a:xfrm>
          <a:prstGeom prst="rect">
            <a:avLst/>
          </a:prstGeom>
          <a:noFill/>
          <a:ln>
            <a:noFill/>
          </a:ln>
        </p:spPr>
      </p:pic>
      <p:pic>
        <p:nvPicPr>
          <p:cNvPr id="23" name="Google Shape;23;p27"/>
          <p:cNvPicPr preferRelativeResize="0"/>
          <p:nvPr/>
        </p:nvPicPr>
        <p:blipFill rotWithShape="1">
          <a:blip r:embed="rId9">
            <a:alphaModFix/>
          </a:blip>
          <a:srcRect b="30665" l="4977" r="4688" t="26089"/>
          <a:stretch/>
        </p:blipFill>
        <p:spPr>
          <a:xfrm>
            <a:off x="7208652" y="4698009"/>
            <a:ext cx="625153" cy="223792"/>
          </a:xfrm>
          <a:prstGeom prst="rect">
            <a:avLst/>
          </a:prstGeom>
          <a:noFill/>
          <a:ln>
            <a:noFill/>
          </a:ln>
        </p:spPr>
      </p:pic>
      <p:cxnSp>
        <p:nvCxnSpPr>
          <p:cNvPr id="24" name="Google Shape;24;p27"/>
          <p:cNvCxnSpPr/>
          <p:nvPr/>
        </p:nvCxnSpPr>
        <p:spPr>
          <a:xfrm>
            <a:off x="4966973"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25" name="Google Shape;25;p27"/>
          <p:cNvCxnSpPr/>
          <p:nvPr/>
        </p:nvCxnSpPr>
        <p:spPr>
          <a:xfrm>
            <a:off x="8528373" y="4678452"/>
            <a:ext cx="0" cy="283800"/>
          </a:xfrm>
          <a:prstGeom prst="straightConnector1">
            <a:avLst/>
          </a:prstGeom>
          <a:noFill/>
          <a:ln cap="flat" cmpd="sng" w="9525">
            <a:solidFill>
              <a:srgbClr val="FF6261"/>
            </a:solidFill>
            <a:prstDash val="solid"/>
            <a:miter lim="800000"/>
            <a:headEnd len="sm" w="sm" type="none"/>
            <a:tailEnd len="sm" w="sm" type="none"/>
          </a:ln>
        </p:spPr>
      </p:cxnSp>
      <p:pic>
        <p:nvPicPr>
          <p:cNvPr id="26" name="Google Shape;26;p27"/>
          <p:cNvPicPr preferRelativeResize="0"/>
          <p:nvPr/>
        </p:nvPicPr>
        <p:blipFill rotWithShape="1">
          <a:blip r:embed="rId10">
            <a:alphaModFix/>
          </a:blip>
          <a:srcRect b="0" l="0" r="0" t="0"/>
          <a:stretch/>
        </p:blipFill>
        <p:spPr>
          <a:xfrm>
            <a:off x="8622525" y="4663825"/>
            <a:ext cx="275472" cy="302649"/>
          </a:xfrm>
          <a:prstGeom prst="rect">
            <a:avLst/>
          </a:prstGeom>
          <a:noFill/>
          <a:ln>
            <a:noFill/>
          </a:ln>
        </p:spPr>
      </p:pic>
      <p:pic>
        <p:nvPicPr>
          <p:cNvPr id="27" name="Google Shape;27;p27"/>
          <p:cNvPicPr preferRelativeResize="0"/>
          <p:nvPr/>
        </p:nvPicPr>
        <p:blipFill rotWithShape="1">
          <a:blip r:embed="rId11">
            <a:alphaModFix/>
          </a:blip>
          <a:srcRect b="0" l="0" r="0" t="0"/>
          <a:stretch/>
        </p:blipFill>
        <p:spPr>
          <a:xfrm>
            <a:off x="4287612" y="4653688"/>
            <a:ext cx="601776" cy="261631"/>
          </a:xfrm>
          <a:prstGeom prst="rect">
            <a:avLst/>
          </a:prstGeom>
          <a:noFill/>
          <a:ln>
            <a:noFill/>
          </a:ln>
        </p:spPr>
      </p:pic>
      <p:sp>
        <p:nvSpPr>
          <p:cNvPr id="28" name="Google Shape;28;p27"/>
          <p:cNvSpPr/>
          <p:nvPr>
            <p:ph idx="2" type="pic"/>
          </p:nvPr>
        </p:nvSpPr>
        <p:spPr>
          <a:xfrm>
            <a:off x="4356350" y="2303450"/>
            <a:ext cx="3366300" cy="2022000"/>
          </a:xfrm>
          <a:prstGeom prst="rect">
            <a:avLst/>
          </a:prstGeom>
          <a:noFill/>
          <a:ln>
            <a:noFill/>
          </a:ln>
        </p:spPr>
      </p:sp>
      <p:sp>
        <p:nvSpPr>
          <p:cNvPr id="29" name="Google Shape;29;p27"/>
          <p:cNvSpPr txBox="1"/>
          <p:nvPr>
            <p:ph type="title"/>
          </p:nvPr>
        </p:nvSpPr>
        <p:spPr>
          <a:xfrm>
            <a:off x="386800" y="1171150"/>
            <a:ext cx="3603300" cy="732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434343"/>
              </a:buClr>
              <a:buSzPts val="3000"/>
              <a:buFont typeface="Oswald"/>
              <a:buNone/>
              <a:defRPr sz="3000">
                <a:solidFill>
                  <a:srgbClr val="434343"/>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 name="Google Shape;30;p27"/>
          <p:cNvSpPr txBox="1"/>
          <p:nvPr>
            <p:ph idx="3" type="title"/>
          </p:nvPr>
        </p:nvSpPr>
        <p:spPr>
          <a:xfrm>
            <a:off x="386800" y="2303450"/>
            <a:ext cx="3440400" cy="732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1800"/>
              <a:buFont typeface="Oswald"/>
              <a:buNone/>
              <a:defRPr sz="1800">
                <a:solidFill>
                  <a:srgbClr val="666666"/>
                </a:solidFill>
                <a:latin typeface="Oswald"/>
                <a:ea typeface="Oswald"/>
                <a:cs typeface="Oswald"/>
                <a:sym typeface="Oswald"/>
              </a:defRPr>
            </a:lvl1pPr>
            <a:lvl2pPr lvl="1" algn="l">
              <a:lnSpc>
                <a:spcPct val="100000"/>
              </a:lnSpc>
              <a:spcBef>
                <a:spcPts val="0"/>
              </a:spcBef>
              <a:spcAft>
                <a:spcPts val="0"/>
              </a:spcAft>
              <a:buClr>
                <a:srgbClr val="666666"/>
              </a:buClr>
              <a:buSzPts val="2800"/>
              <a:buNone/>
              <a:defRPr>
                <a:solidFill>
                  <a:srgbClr val="666666"/>
                </a:solidFill>
              </a:defRPr>
            </a:lvl2pPr>
            <a:lvl3pPr lvl="2" algn="l">
              <a:lnSpc>
                <a:spcPct val="100000"/>
              </a:lnSpc>
              <a:spcBef>
                <a:spcPts val="0"/>
              </a:spcBef>
              <a:spcAft>
                <a:spcPts val="0"/>
              </a:spcAft>
              <a:buClr>
                <a:srgbClr val="666666"/>
              </a:buClr>
              <a:buSzPts val="2800"/>
              <a:buNone/>
              <a:defRPr>
                <a:solidFill>
                  <a:srgbClr val="666666"/>
                </a:solidFill>
              </a:defRPr>
            </a:lvl3pPr>
            <a:lvl4pPr lvl="3" algn="l">
              <a:lnSpc>
                <a:spcPct val="100000"/>
              </a:lnSpc>
              <a:spcBef>
                <a:spcPts val="0"/>
              </a:spcBef>
              <a:spcAft>
                <a:spcPts val="0"/>
              </a:spcAft>
              <a:buClr>
                <a:srgbClr val="666666"/>
              </a:buClr>
              <a:buSzPts val="2800"/>
              <a:buNone/>
              <a:defRPr>
                <a:solidFill>
                  <a:srgbClr val="666666"/>
                </a:solidFill>
              </a:defRPr>
            </a:lvl4pPr>
            <a:lvl5pPr lvl="4" algn="l">
              <a:lnSpc>
                <a:spcPct val="100000"/>
              </a:lnSpc>
              <a:spcBef>
                <a:spcPts val="0"/>
              </a:spcBef>
              <a:spcAft>
                <a:spcPts val="0"/>
              </a:spcAft>
              <a:buClr>
                <a:srgbClr val="666666"/>
              </a:buClr>
              <a:buSzPts val="2800"/>
              <a:buNone/>
              <a:defRPr>
                <a:solidFill>
                  <a:srgbClr val="666666"/>
                </a:solidFill>
              </a:defRPr>
            </a:lvl5pPr>
            <a:lvl6pPr lvl="5" algn="l">
              <a:lnSpc>
                <a:spcPct val="100000"/>
              </a:lnSpc>
              <a:spcBef>
                <a:spcPts val="0"/>
              </a:spcBef>
              <a:spcAft>
                <a:spcPts val="0"/>
              </a:spcAft>
              <a:buClr>
                <a:srgbClr val="666666"/>
              </a:buClr>
              <a:buSzPts val="2800"/>
              <a:buNone/>
              <a:defRPr>
                <a:solidFill>
                  <a:srgbClr val="666666"/>
                </a:solidFill>
              </a:defRPr>
            </a:lvl6pPr>
            <a:lvl7pPr lvl="6" algn="l">
              <a:lnSpc>
                <a:spcPct val="100000"/>
              </a:lnSpc>
              <a:spcBef>
                <a:spcPts val="0"/>
              </a:spcBef>
              <a:spcAft>
                <a:spcPts val="0"/>
              </a:spcAft>
              <a:buClr>
                <a:srgbClr val="666666"/>
              </a:buClr>
              <a:buSzPts val="2800"/>
              <a:buNone/>
              <a:defRPr>
                <a:solidFill>
                  <a:srgbClr val="666666"/>
                </a:solidFill>
              </a:defRPr>
            </a:lvl7pPr>
            <a:lvl8pPr lvl="7" algn="l">
              <a:lnSpc>
                <a:spcPct val="100000"/>
              </a:lnSpc>
              <a:spcBef>
                <a:spcPts val="0"/>
              </a:spcBef>
              <a:spcAft>
                <a:spcPts val="0"/>
              </a:spcAft>
              <a:buClr>
                <a:srgbClr val="666666"/>
              </a:buClr>
              <a:buSzPts val="2800"/>
              <a:buNone/>
              <a:defRPr>
                <a:solidFill>
                  <a:srgbClr val="666666"/>
                </a:solidFill>
              </a:defRPr>
            </a:lvl8pPr>
            <a:lvl9pPr lvl="8" algn="l">
              <a:lnSpc>
                <a:spcPct val="100000"/>
              </a:lnSpc>
              <a:spcBef>
                <a:spcPts val="0"/>
              </a:spcBef>
              <a:spcAft>
                <a:spcPts val="0"/>
              </a:spcAft>
              <a:buClr>
                <a:srgbClr val="666666"/>
              </a:buClr>
              <a:buSzPts val="2800"/>
              <a:buNone/>
              <a:defRPr>
                <a:solidFill>
                  <a:srgbClr val="666666"/>
                </a:solidFill>
              </a:defRPr>
            </a:lvl9pPr>
          </a:lstStyle>
          <a:p/>
        </p:txBody>
      </p:sp>
      <p:sp>
        <p:nvSpPr>
          <p:cNvPr id="31" name="Google Shape;31;p27"/>
          <p:cNvSpPr txBox="1"/>
          <p:nvPr>
            <p:ph idx="4" type="title"/>
          </p:nvPr>
        </p:nvSpPr>
        <p:spPr>
          <a:xfrm>
            <a:off x="386800" y="3172875"/>
            <a:ext cx="3603300" cy="732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FF1D25"/>
              </a:buClr>
              <a:buSzPts val="3000"/>
              <a:buFont typeface="Oswald"/>
              <a:buNone/>
              <a:defRPr sz="3000">
                <a:solidFill>
                  <a:srgbClr val="FF1D25"/>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5">
  <p:cSld name="CUSTOM_15">
    <p:spTree>
      <p:nvGrpSpPr>
        <p:cNvPr id="163" name="Shape 163"/>
        <p:cNvGrpSpPr/>
        <p:nvPr/>
      </p:nvGrpSpPr>
      <p:grpSpPr>
        <a:xfrm>
          <a:off x="0" y="0"/>
          <a:ext cx="0" cy="0"/>
          <a:chOff x="0" y="0"/>
          <a:chExt cx="0" cy="0"/>
        </a:xfrm>
      </p:grpSpPr>
      <p:sp>
        <p:nvSpPr>
          <p:cNvPr id="164" name="Google Shape;164;p45"/>
          <p:cNvSpPr/>
          <p:nvPr/>
        </p:nvSpPr>
        <p:spPr>
          <a:xfrm rot="5400000">
            <a:off x="4089000" y="88450"/>
            <a:ext cx="958500" cy="91515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45"/>
          <p:cNvSpPr/>
          <p:nvPr>
            <p:ph idx="2" type="pic"/>
          </p:nvPr>
        </p:nvSpPr>
        <p:spPr>
          <a:xfrm>
            <a:off x="7138500" y="-2750"/>
            <a:ext cx="2016900" cy="4587300"/>
          </a:xfrm>
          <a:prstGeom prst="rect">
            <a:avLst/>
          </a:prstGeom>
          <a:noFill/>
          <a:ln>
            <a:noFill/>
          </a:ln>
        </p:spPr>
      </p:sp>
      <p:pic>
        <p:nvPicPr>
          <p:cNvPr id="166" name="Google Shape;166;p45"/>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167" name="Google Shape;167;p45"/>
          <p:cNvSpPr/>
          <p:nvPr/>
        </p:nvSpPr>
        <p:spPr>
          <a:xfrm>
            <a:off x="0" y="909025"/>
            <a:ext cx="177900" cy="2616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45"/>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9" name="Google Shape;169;p45"/>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6">
  <p:cSld name="CUSTOM_16">
    <p:spTree>
      <p:nvGrpSpPr>
        <p:cNvPr id="170" name="Shape 170"/>
        <p:cNvGrpSpPr/>
        <p:nvPr/>
      </p:nvGrpSpPr>
      <p:grpSpPr>
        <a:xfrm>
          <a:off x="0" y="0"/>
          <a:ext cx="0" cy="0"/>
          <a:chOff x="0" y="0"/>
          <a:chExt cx="0" cy="0"/>
        </a:xfrm>
      </p:grpSpPr>
      <p:sp>
        <p:nvSpPr>
          <p:cNvPr id="171" name="Google Shape;171;p46"/>
          <p:cNvSpPr/>
          <p:nvPr/>
        </p:nvSpPr>
        <p:spPr>
          <a:xfrm>
            <a:off x="6777675" y="0"/>
            <a:ext cx="2396400" cy="42411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2" name="Google Shape;172;p46"/>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173" name="Google Shape;173;p46"/>
          <p:cNvSpPr/>
          <p:nvPr/>
        </p:nvSpPr>
        <p:spPr>
          <a:xfrm>
            <a:off x="0" y="909025"/>
            <a:ext cx="177900" cy="2616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46"/>
          <p:cNvSpPr/>
          <p:nvPr>
            <p:ph idx="2" type="pic"/>
          </p:nvPr>
        </p:nvSpPr>
        <p:spPr>
          <a:xfrm>
            <a:off x="5238525" y="2691125"/>
            <a:ext cx="3380100" cy="1840500"/>
          </a:xfrm>
          <a:prstGeom prst="rect">
            <a:avLst/>
          </a:prstGeom>
          <a:noFill/>
          <a:ln>
            <a:noFill/>
          </a:ln>
        </p:spPr>
      </p:sp>
      <p:sp>
        <p:nvSpPr>
          <p:cNvPr id="175" name="Google Shape;175;p46"/>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76" name="Google Shape;176;p46"/>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pic>
        <p:nvPicPr>
          <p:cNvPr id="33" name="Google Shape;33;p28"/>
          <p:cNvPicPr preferRelativeResize="0"/>
          <p:nvPr/>
        </p:nvPicPr>
        <p:blipFill rotWithShape="1">
          <a:blip r:embed="rId2">
            <a:alphaModFix/>
          </a:blip>
          <a:srcRect b="0" l="0" r="0" t="0"/>
          <a:stretch/>
        </p:blipFill>
        <p:spPr>
          <a:xfrm>
            <a:off x="7323900" y="332250"/>
            <a:ext cx="1499625" cy="419125"/>
          </a:xfrm>
          <a:prstGeom prst="rect">
            <a:avLst/>
          </a:prstGeom>
          <a:noFill/>
          <a:ln>
            <a:noFill/>
          </a:ln>
        </p:spPr>
      </p:pic>
      <p:sp>
        <p:nvSpPr>
          <p:cNvPr id="34" name="Google Shape;34;p28"/>
          <p:cNvSpPr/>
          <p:nvPr/>
        </p:nvSpPr>
        <p:spPr>
          <a:xfrm>
            <a:off x="0" y="822000"/>
            <a:ext cx="2208900" cy="43215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28"/>
          <p:cNvSpPr/>
          <p:nvPr>
            <p:ph idx="2" type="pic"/>
          </p:nvPr>
        </p:nvSpPr>
        <p:spPr>
          <a:xfrm>
            <a:off x="1024625" y="1935100"/>
            <a:ext cx="1830000" cy="3219300"/>
          </a:xfrm>
          <a:prstGeom prst="rect">
            <a:avLst/>
          </a:prstGeom>
          <a:noFill/>
          <a:ln>
            <a:noFill/>
          </a:ln>
        </p:spPr>
      </p:sp>
      <p:sp>
        <p:nvSpPr>
          <p:cNvPr id="36" name="Google Shape;36;p28"/>
          <p:cNvSpPr txBox="1"/>
          <p:nvPr>
            <p:ph type="title"/>
          </p:nvPr>
        </p:nvSpPr>
        <p:spPr>
          <a:xfrm>
            <a:off x="2442850" y="1184725"/>
            <a:ext cx="6955200" cy="644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3000"/>
              <a:buFont typeface="Oswald"/>
              <a:buNone/>
              <a:defRPr sz="30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7" name="Google Shape;37;p28"/>
          <p:cNvSpPr txBox="1"/>
          <p:nvPr>
            <p:ph idx="1" type="subTitle"/>
          </p:nvPr>
        </p:nvSpPr>
        <p:spPr>
          <a:xfrm>
            <a:off x="3779625" y="2005775"/>
            <a:ext cx="5265600" cy="3012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34343"/>
              </a:buClr>
              <a:buSzPts val="2000"/>
              <a:buFont typeface="Oswald"/>
              <a:buNone/>
              <a:defRPr b="0" i="0" sz="2000" u="none" cap="none" strike="noStrike">
                <a:solidFill>
                  <a:srgbClr val="434343"/>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8" name="Shape 38"/>
        <p:cNvGrpSpPr/>
        <p:nvPr/>
      </p:nvGrpSpPr>
      <p:grpSpPr>
        <a:xfrm>
          <a:off x="0" y="0"/>
          <a:ext cx="0" cy="0"/>
          <a:chOff x="0" y="0"/>
          <a:chExt cx="0" cy="0"/>
        </a:xfrm>
      </p:grpSpPr>
      <p:sp>
        <p:nvSpPr>
          <p:cNvPr id="39" name="Google Shape;39;p29"/>
          <p:cNvSpPr/>
          <p:nvPr/>
        </p:nvSpPr>
        <p:spPr>
          <a:xfrm>
            <a:off x="6777675" y="0"/>
            <a:ext cx="2396400" cy="42411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0" name="Google Shape;40;p29"/>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41" name="Google Shape;41;p29"/>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29"/>
          <p:cNvSpPr/>
          <p:nvPr>
            <p:ph idx="2" type="pic"/>
          </p:nvPr>
        </p:nvSpPr>
        <p:spPr>
          <a:xfrm>
            <a:off x="5238525" y="2691125"/>
            <a:ext cx="3380100" cy="1840500"/>
          </a:xfrm>
          <a:prstGeom prst="rect">
            <a:avLst/>
          </a:prstGeom>
          <a:noFill/>
          <a:ln>
            <a:noFill/>
          </a:ln>
        </p:spPr>
      </p:sp>
      <p:sp>
        <p:nvSpPr>
          <p:cNvPr id="43" name="Google Shape;43;p29"/>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4" name="Google Shape;44;p29"/>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8">
  <p:cSld name="CUSTOM_18">
    <p:spTree>
      <p:nvGrpSpPr>
        <p:cNvPr id="45" name="Shape 45"/>
        <p:cNvGrpSpPr/>
        <p:nvPr/>
      </p:nvGrpSpPr>
      <p:grpSpPr>
        <a:xfrm>
          <a:off x="0" y="0"/>
          <a:ext cx="0" cy="0"/>
          <a:chOff x="0" y="0"/>
          <a:chExt cx="0" cy="0"/>
        </a:xfrm>
      </p:grpSpPr>
      <p:sp>
        <p:nvSpPr>
          <p:cNvPr id="46" name="Google Shape;46;p30"/>
          <p:cNvSpPr/>
          <p:nvPr/>
        </p:nvSpPr>
        <p:spPr>
          <a:xfrm>
            <a:off x="6777675" y="0"/>
            <a:ext cx="2396400" cy="42411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7" name="Google Shape;47;p30"/>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48" name="Google Shape;48;p30"/>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30"/>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0" name="Google Shape;50;p30"/>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
  <p:cSld name="CUSTOM">
    <p:spTree>
      <p:nvGrpSpPr>
        <p:cNvPr id="51" name="Shape 51"/>
        <p:cNvGrpSpPr/>
        <p:nvPr/>
      </p:nvGrpSpPr>
      <p:grpSpPr>
        <a:xfrm>
          <a:off x="0" y="0"/>
          <a:ext cx="0" cy="0"/>
          <a:chOff x="0" y="0"/>
          <a:chExt cx="0" cy="0"/>
        </a:xfrm>
      </p:grpSpPr>
      <p:sp>
        <p:nvSpPr>
          <p:cNvPr id="52" name="Google Shape;52;p31"/>
          <p:cNvSpPr/>
          <p:nvPr/>
        </p:nvSpPr>
        <p:spPr>
          <a:xfrm rot="5400000">
            <a:off x="4089000" y="88450"/>
            <a:ext cx="958500" cy="91515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31"/>
          <p:cNvSpPr/>
          <p:nvPr>
            <p:ph idx="2" type="pic"/>
          </p:nvPr>
        </p:nvSpPr>
        <p:spPr>
          <a:xfrm>
            <a:off x="7138500" y="-2750"/>
            <a:ext cx="2016900" cy="4587300"/>
          </a:xfrm>
          <a:prstGeom prst="rect">
            <a:avLst/>
          </a:prstGeom>
          <a:noFill/>
          <a:ln>
            <a:noFill/>
          </a:ln>
        </p:spPr>
      </p:sp>
      <p:pic>
        <p:nvPicPr>
          <p:cNvPr id="54" name="Google Shape;54;p31"/>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55" name="Google Shape;55;p31"/>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31"/>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7" name="Google Shape;57;p31"/>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7">
  <p:cSld name="CUSTOM_17">
    <p:spTree>
      <p:nvGrpSpPr>
        <p:cNvPr id="58" name="Shape 58"/>
        <p:cNvGrpSpPr/>
        <p:nvPr/>
      </p:nvGrpSpPr>
      <p:grpSpPr>
        <a:xfrm>
          <a:off x="0" y="0"/>
          <a:ext cx="0" cy="0"/>
          <a:chOff x="0" y="0"/>
          <a:chExt cx="0" cy="0"/>
        </a:xfrm>
      </p:grpSpPr>
      <p:sp>
        <p:nvSpPr>
          <p:cNvPr id="59" name="Google Shape;59;p32"/>
          <p:cNvSpPr/>
          <p:nvPr>
            <p:ph idx="2" type="pic"/>
          </p:nvPr>
        </p:nvSpPr>
        <p:spPr>
          <a:xfrm>
            <a:off x="6785650" y="-2750"/>
            <a:ext cx="2366400" cy="4525500"/>
          </a:xfrm>
          <a:prstGeom prst="rect">
            <a:avLst/>
          </a:prstGeom>
          <a:noFill/>
          <a:ln>
            <a:noFill/>
          </a:ln>
        </p:spPr>
      </p:sp>
      <p:sp>
        <p:nvSpPr>
          <p:cNvPr id="60" name="Google Shape;60;p32"/>
          <p:cNvSpPr/>
          <p:nvPr/>
        </p:nvSpPr>
        <p:spPr>
          <a:xfrm>
            <a:off x="5119925" y="2450650"/>
            <a:ext cx="3047700" cy="14415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32"/>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32"/>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3" name="Google Shape;63;p32"/>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4" name="Google Shape;64;p32"/>
          <p:cNvSpPr txBox="1"/>
          <p:nvPr>
            <p:ph idx="3" type="subTitle"/>
          </p:nvPr>
        </p:nvSpPr>
        <p:spPr>
          <a:xfrm>
            <a:off x="5276525" y="2610850"/>
            <a:ext cx="2734500" cy="888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1"/>
              </a:buClr>
              <a:buSzPts val="1900"/>
              <a:buFont typeface="Oswald"/>
              <a:buNone/>
              <a:defRPr b="0" i="0" sz="1900" u="none" cap="none" strike="noStrike">
                <a:solidFill>
                  <a:schemeClr val="lt1"/>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65" name="Google Shape;65;p32"/>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2">
  <p:cSld name="CUSTOM_1">
    <p:spTree>
      <p:nvGrpSpPr>
        <p:cNvPr id="66" name="Shape 66"/>
        <p:cNvGrpSpPr/>
        <p:nvPr/>
      </p:nvGrpSpPr>
      <p:grpSpPr>
        <a:xfrm>
          <a:off x="0" y="0"/>
          <a:ext cx="0" cy="0"/>
          <a:chOff x="0" y="0"/>
          <a:chExt cx="0" cy="0"/>
        </a:xfrm>
      </p:grpSpPr>
      <p:pic>
        <p:nvPicPr>
          <p:cNvPr id="67" name="Google Shape;67;p33"/>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cxnSp>
        <p:nvCxnSpPr>
          <p:cNvPr id="68" name="Google Shape;68;p33"/>
          <p:cNvCxnSpPr/>
          <p:nvPr/>
        </p:nvCxnSpPr>
        <p:spPr>
          <a:xfrm>
            <a:off x="730775" y="3197525"/>
            <a:ext cx="0" cy="594300"/>
          </a:xfrm>
          <a:prstGeom prst="straightConnector1">
            <a:avLst/>
          </a:prstGeom>
          <a:noFill/>
          <a:ln cap="flat" cmpd="sng" w="9525">
            <a:solidFill>
              <a:srgbClr val="50C2E4"/>
            </a:solidFill>
            <a:prstDash val="solid"/>
            <a:round/>
            <a:headEnd len="sm" w="sm" type="none"/>
            <a:tailEnd len="sm" w="sm" type="none"/>
          </a:ln>
        </p:spPr>
      </p:cxnSp>
      <p:cxnSp>
        <p:nvCxnSpPr>
          <p:cNvPr id="69" name="Google Shape;69;p33"/>
          <p:cNvCxnSpPr/>
          <p:nvPr/>
        </p:nvCxnSpPr>
        <p:spPr>
          <a:xfrm>
            <a:off x="5437425" y="3227100"/>
            <a:ext cx="0" cy="594300"/>
          </a:xfrm>
          <a:prstGeom prst="straightConnector1">
            <a:avLst/>
          </a:prstGeom>
          <a:noFill/>
          <a:ln cap="flat" cmpd="sng" w="9525">
            <a:solidFill>
              <a:srgbClr val="50C2E4"/>
            </a:solidFill>
            <a:prstDash val="solid"/>
            <a:round/>
            <a:headEnd len="sm" w="sm" type="none"/>
            <a:tailEnd len="sm" w="sm" type="none"/>
          </a:ln>
        </p:spPr>
      </p:cxnSp>
      <p:sp>
        <p:nvSpPr>
          <p:cNvPr id="70" name="Google Shape;70;p33"/>
          <p:cNvSpPr/>
          <p:nvPr/>
        </p:nvSpPr>
        <p:spPr>
          <a:xfrm>
            <a:off x="448850" y="2280588"/>
            <a:ext cx="571500" cy="7773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33"/>
          <p:cNvSpPr/>
          <p:nvPr/>
        </p:nvSpPr>
        <p:spPr>
          <a:xfrm>
            <a:off x="448850" y="3870950"/>
            <a:ext cx="571500" cy="777300"/>
          </a:xfrm>
          <a:prstGeom prst="rect">
            <a:avLst/>
          </a:prstGeom>
          <a:noFill/>
          <a:ln cap="flat" cmpd="sng" w="9525">
            <a:solidFill>
              <a:srgbClr val="50C2E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33"/>
          <p:cNvSpPr/>
          <p:nvPr/>
        </p:nvSpPr>
        <p:spPr>
          <a:xfrm>
            <a:off x="5151675" y="2295450"/>
            <a:ext cx="571500" cy="777300"/>
          </a:xfrm>
          <a:prstGeom prst="rect">
            <a:avLst/>
          </a:prstGeom>
          <a:noFill/>
          <a:ln cap="flat" cmpd="sng" w="9525">
            <a:solidFill>
              <a:srgbClr val="50C2E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33"/>
          <p:cNvSpPr/>
          <p:nvPr/>
        </p:nvSpPr>
        <p:spPr>
          <a:xfrm>
            <a:off x="5180813" y="3886275"/>
            <a:ext cx="571500" cy="7773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33"/>
          <p:cNvSpPr txBox="1"/>
          <p:nvPr/>
        </p:nvSpPr>
        <p:spPr>
          <a:xfrm>
            <a:off x="707325" y="2668263"/>
            <a:ext cx="4413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2500"/>
              <a:buFont typeface="Arial"/>
              <a:buNone/>
            </a:pPr>
            <a:r>
              <a:rPr b="1" i="0" lang="es" sz="2500" u="none" cap="none" strike="noStrike">
                <a:solidFill>
                  <a:schemeClr val="lt1"/>
                </a:solidFill>
                <a:latin typeface="Roboto"/>
                <a:ea typeface="Roboto"/>
                <a:cs typeface="Roboto"/>
                <a:sym typeface="Roboto"/>
              </a:rPr>
              <a:t>1</a:t>
            </a:r>
            <a:endParaRPr b="1" i="0" sz="2100" u="none" cap="none" strike="noStrike">
              <a:solidFill>
                <a:schemeClr val="lt1"/>
              </a:solidFill>
              <a:latin typeface="Arial"/>
              <a:ea typeface="Arial"/>
              <a:cs typeface="Arial"/>
              <a:sym typeface="Arial"/>
            </a:endParaRPr>
          </a:p>
        </p:txBody>
      </p:sp>
      <p:sp>
        <p:nvSpPr>
          <p:cNvPr id="75" name="Google Shape;75;p33"/>
          <p:cNvSpPr txBox="1"/>
          <p:nvPr/>
        </p:nvSpPr>
        <p:spPr>
          <a:xfrm>
            <a:off x="707325" y="4244800"/>
            <a:ext cx="4413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2500"/>
              <a:buFont typeface="Arial"/>
              <a:buNone/>
            </a:pPr>
            <a:r>
              <a:rPr b="1" i="0" lang="es" sz="2500" u="none" cap="none" strike="noStrike">
                <a:solidFill>
                  <a:srgbClr val="50C2E4"/>
                </a:solidFill>
                <a:latin typeface="Roboto"/>
                <a:ea typeface="Roboto"/>
                <a:cs typeface="Roboto"/>
                <a:sym typeface="Roboto"/>
              </a:rPr>
              <a:t>2</a:t>
            </a:r>
            <a:endParaRPr b="1" i="0" sz="2100" u="none" cap="none" strike="noStrike">
              <a:solidFill>
                <a:srgbClr val="50C2E4"/>
              </a:solidFill>
              <a:latin typeface="Arial"/>
              <a:ea typeface="Arial"/>
              <a:cs typeface="Arial"/>
              <a:sym typeface="Arial"/>
            </a:endParaRPr>
          </a:p>
        </p:txBody>
      </p:sp>
      <p:sp>
        <p:nvSpPr>
          <p:cNvPr id="76" name="Google Shape;76;p33"/>
          <p:cNvSpPr txBox="1"/>
          <p:nvPr/>
        </p:nvSpPr>
        <p:spPr>
          <a:xfrm>
            <a:off x="5428375" y="2657700"/>
            <a:ext cx="4413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2500"/>
              <a:buFont typeface="Arial"/>
              <a:buNone/>
            </a:pPr>
            <a:r>
              <a:rPr b="1" i="0" lang="es" sz="2500" u="none" cap="none" strike="noStrike">
                <a:solidFill>
                  <a:srgbClr val="50C2E4"/>
                </a:solidFill>
                <a:latin typeface="Roboto"/>
                <a:ea typeface="Roboto"/>
                <a:cs typeface="Roboto"/>
                <a:sym typeface="Roboto"/>
              </a:rPr>
              <a:t>3</a:t>
            </a:r>
            <a:endParaRPr b="1" i="0" sz="2100" u="none" cap="none" strike="noStrike">
              <a:solidFill>
                <a:srgbClr val="50C2E4"/>
              </a:solidFill>
              <a:latin typeface="Arial"/>
              <a:ea typeface="Arial"/>
              <a:cs typeface="Arial"/>
              <a:sym typeface="Arial"/>
            </a:endParaRPr>
          </a:p>
        </p:txBody>
      </p:sp>
      <p:sp>
        <p:nvSpPr>
          <p:cNvPr id="77" name="Google Shape;77;p33"/>
          <p:cNvSpPr txBox="1"/>
          <p:nvPr/>
        </p:nvSpPr>
        <p:spPr>
          <a:xfrm>
            <a:off x="5428375" y="4293900"/>
            <a:ext cx="4413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2500"/>
              <a:buFont typeface="Arial"/>
              <a:buNone/>
            </a:pPr>
            <a:r>
              <a:rPr b="1" i="0" lang="es" sz="2500" u="none" cap="none" strike="noStrike">
                <a:solidFill>
                  <a:schemeClr val="lt1"/>
                </a:solidFill>
                <a:latin typeface="Roboto"/>
                <a:ea typeface="Roboto"/>
                <a:cs typeface="Roboto"/>
                <a:sym typeface="Roboto"/>
              </a:rPr>
              <a:t>4</a:t>
            </a:r>
            <a:endParaRPr b="1" i="0" sz="2100" u="none" cap="none" strike="noStrike">
              <a:solidFill>
                <a:schemeClr val="lt1"/>
              </a:solidFill>
              <a:latin typeface="Arial"/>
              <a:ea typeface="Arial"/>
              <a:cs typeface="Arial"/>
              <a:sym typeface="Arial"/>
            </a:endParaRPr>
          </a:p>
        </p:txBody>
      </p:sp>
      <p:sp>
        <p:nvSpPr>
          <p:cNvPr id="78" name="Google Shape;78;p33"/>
          <p:cNvSpPr/>
          <p:nvPr/>
        </p:nvSpPr>
        <p:spPr>
          <a:xfrm>
            <a:off x="0" y="909025"/>
            <a:ext cx="177900" cy="2616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33"/>
          <p:cNvSpPr/>
          <p:nvPr/>
        </p:nvSpPr>
        <p:spPr>
          <a:xfrm>
            <a:off x="5584600" y="0"/>
            <a:ext cx="3559500" cy="9624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33"/>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1" name="Google Shape;81;p33"/>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2" name="Google Shape;82;p33"/>
          <p:cNvSpPr txBox="1"/>
          <p:nvPr>
            <p:ph idx="2" type="subTitle"/>
          </p:nvPr>
        </p:nvSpPr>
        <p:spPr>
          <a:xfrm>
            <a:off x="1148625" y="2177763"/>
            <a:ext cx="3628200" cy="777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34343"/>
              </a:buClr>
              <a:buSzPts val="1600"/>
              <a:buFont typeface="Roboto"/>
              <a:buNone/>
              <a:defRPr b="0" i="0" sz="1600" u="none" cap="none" strike="noStrike">
                <a:solidFill>
                  <a:srgbClr val="434343"/>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3" name="Google Shape;83;p33"/>
          <p:cNvSpPr txBox="1"/>
          <p:nvPr>
            <p:ph idx="3" type="subTitle"/>
          </p:nvPr>
        </p:nvSpPr>
        <p:spPr>
          <a:xfrm>
            <a:off x="1148625" y="3730750"/>
            <a:ext cx="3628200" cy="777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34343"/>
              </a:buClr>
              <a:buSzPts val="1600"/>
              <a:buFont typeface="Roboto"/>
              <a:buNone/>
              <a:defRPr b="0" i="0" sz="1600" u="none" cap="none" strike="noStrike">
                <a:solidFill>
                  <a:srgbClr val="434343"/>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4" name="Google Shape;84;p33"/>
          <p:cNvSpPr txBox="1"/>
          <p:nvPr>
            <p:ph idx="4" type="subTitle"/>
          </p:nvPr>
        </p:nvSpPr>
        <p:spPr>
          <a:xfrm>
            <a:off x="5790000" y="3746775"/>
            <a:ext cx="3628200" cy="777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34343"/>
              </a:buClr>
              <a:buSzPts val="1600"/>
              <a:buFont typeface="Roboto"/>
              <a:buNone/>
              <a:defRPr b="0" i="0" sz="1600" u="none" cap="none" strike="noStrike">
                <a:solidFill>
                  <a:srgbClr val="434343"/>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5" name="Google Shape;85;p33"/>
          <p:cNvSpPr txBox="1"/>
          <p:nvPr>
            <p:ph idx="5" type="subTitle"/>
          </p:nvPr>
        </p:nvSpPr>
        <p:spPr>
          <a:xfrm>
            <a:off x="5752325" y="2115375"/>
            <a:ext cx="3628200" cy="777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34343"/>
              </a:buClr>
              <a:buSzPts val="1600"/>
              <a:buFont typeface="Roboto"/>
              <a:buNone/>
              <a:defRPr b="0" i="0" sz="1600" u="none" cap="none" strike="noStrike">
                <a:solidFill>
                  <a:srgbClr val="434343"/>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4">
  <p:cSld name="CUSTOM_3">
    <p:spTree>
      <p:nvGrpSpPr>
        <p:cNvPr id="86" name="Shape 86"/>
        <p:cNvGrpSpPr/>
        <p:nvPr/>
      </p:nvGrpSpPr>
      <p:grpSpPr>
        <a:xfrm>
          <a:off x="0" y="0"/>
          <a:ext cx="0" cy="0"/>
          <a:chOff x="0" y="0"/>
          <a:chExt cx="0" cy="0"/>
        </a:xfrm>
      </p:grpSpPr>
      <p:sp>
        <p:nvSpPr>
          <p:cNvPr id="87" name="Google Shape;87;p34"/>
          <p:cNvSpPr/>
          <p:nvPr>
            <p:ph idx="2" type="pic"/>
          </p:nvPr>
        </p:nvSpPr>
        <p:spPr>
          <a:xfrm>
            <a:off x="6785650" y="-2750"/>
            <a:ext cx="2366400" cy="4525500"/>
          </a:xfrm>
          <a:prstGeom prst="rect">
            <a:avLst/>
          </a:prstGeom>
          <a:noFill/>
          <a:ln>
            <a:noFill/>
          </a:ln>
        </p:spPr>
      </p:sp>
      <p:sp>
        <p:nvSpPr>
          <p:cNvPr id="88" name="Google Shape;88;p34"/>
          <p:cNvSpPr/>
          <p:nvPr/>
        </p:nvSpPr>
        <p:spPr>
          <a:xfrm>
            <a:off x="5119925" y="2450650"/>
            <a:ext cx="3047700" cy="12093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34"/>
          <p:cNvSpPr/>
          <p:nvPr/>
        </p:nvSpPr>
        <p:spPr>
          <a:xfrm>
            <a:off x="0" y="909025"/>
            <a:ext cx="177900" cy="2616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34"/>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1" name="Google Shape;91;p34"/>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2" name="Google Shape;92;p34"/>
          <p:cNvSpPr txBox="1"/>
          <p:nvPr>
            <p:ph idx="3" type="subTitle"/>
          </p:nvPr>
        </p:nvSpPr>
        <p:spPr>
          <a:xfrm>
            <a:off x="5276525" y="2610850"/>
            <a:ext cx="2734500" cy="888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1"/>
              </a:buClr>
              <a:buSzPts val="1900"/>
              <a:buFont typeface="Oswald"/>
              <a:buNone/>
              <a:defRPr b="0" i="0" sz="1900" u="none" cap="none" strike="noStrike">
                <a:solidFill>
                  <a:schemeClr val="lt1"/>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93" name="Google Shape;93;p34"/>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1.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r>
              <a:rPr lang="es"/>
              <a:t>P </a:t>
            </a:r>
            <a:r>
              <a:rPr lang="es">
                <a:solidFill>
                  <a:srgbClr val="FF1D25"/>
                </a:solidFill>
              </a:rPr>
              <a:t>I</a:t>
            </a:r>
            <a:r>
              <a:rPr lang="es"/>
              <a:t> </a:t>
            </a:r>
            <a:fld id="{00000000-1234-1234-1234-123412341234}" type="slidenum">
              <a:rPr lang="es"/>
              <a:t>‹#›</a:t>
            </a:fld>
            <a:endParaRPr/>
          </a:p>
          <a:p>
            <a:pPr indent="0" lvl="0" marL="0" rtl="0" algn="r">
              <a:spcBef>
                <a:spcPts val="0"/>
              </a:spcBef>
              <a:spcAft>
                <a:spcPts val="0"/>
              </a:spcAft>
              <a:buSzPts val="1000"/>
              <a:buNone/>
            </a:pPr>
            <a:r>
              <a:t/>
            </a:r>
            <a:endParaRPr b="0" sz="1000">
              <a:solidFill>
                <a:schemeClr val="dk2"/>
              </a:solidFil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24.jpg"/><Relationship Id="rId10" Type="http://schemas.openxmlformats.org/officeDocument/2006/relationships/image" Target="../media/image17.png"/><Relationship Id="rId12" Type="http://schemas.openxmlformats.org/officeDocument/2006/relationships/image" Target="../media/image21.jp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png"/><Relationship Id="rId5" Type="http://schemas.openxmlformats.org/officeDocument/2006/relationships/image" Target="../media/image25.jpg"/><Relationship Id="rId6" Type="http://schemas.openxmlformats.org/officeDocument/2006/relationships/image" Target="../media/image2.png"/><Relationship Id="rId7" Type="http://schemas.openxmlformats.org/officeDocument/2006/relationships/image" Target="../media/image8.png"/><Relationship Id="rId8"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44.png"/><Relationship Id="rId9" Type="http://schemas.openxmlformats.org/officeDocument/2006/relationships/image" Target="../media/image48.png"/><Relationship Id="rId5" Type="http://schemas.openxmlformats.org/officeDocument/2006/relationships/image" Target="../media/image54.png"/><Relationship Id="rId6" Type="http://schemas.openxmlformats.org/officeDocument/2006/relationships/image" Target="../media/image43.png"/><Relationship Id="rId7" Type="http://schemas.openxmlformats.org/officeDocument/2006/relationships/image" Target="../media/image45.png"/><Relationship Id="rId8" Type="http://schemas.openxmlformats.org/officeDocument/2006/relationships/image" Target="../media/image4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15.png"/><Relationship Id="rId5" Type="http://schemas.openxmlformats.org/officeDocument/2006/relationships/image" Target="../media/image30.png"/><Relationship Id="rId6" Type="http://schemas.openxmlformats.org/officeDocument/2006/relationships/image" Target="../media/image24.jpg"/><Relationship Id="rId7" Type="http://schemas.openxmlformats.org/officeDocument/2006/relationships/image" Target="../media/image5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6.png"/><Relationship Id="rId4" Type="http://schemas.openxmlformats.org/officeDocument/2006/relationships/image" Target="../media/image24.jpg"/><Relationship Id="rId9" Type="http://schemas.openxmlformats.org/officeDocument/2006/relationships/image" Target="../media/image56.png"/><Relationship Id="rId5" Type="http://schemas.openxmlformats.org/officeDocument/2006/relationships/image" Target="../media/image5.png"/><Relationship Id="rId6" Type="http://schemas.openxmlformats.org/officeDocument/2006/relationships/hyperlink" Target="https://www.youtube.com/watch?v=iZExl1ge66w&amp;feature=youtu.be" TargetMode="External"/><Relationship Id="rId7" Type="http://schemas.openxmlformats.org/officeDocument/2006/relationships/image" Target="../media/image50.png"/><Relationship Id="rId8" Type="http://schemas.openxmlformats.org/officeDocument/2006/relationships/hyperlink" Target="https://galaxia.steam.eu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4.jpg"/><Relationship Id="rId4" Type="http://schemas.openxmlformats.org/officeDocument/2006/relationships/image" Target="../media/image5.png"/><Relationship Id="rId5" Type="http://schemas.openxmlformats.org/officeDocument/2006/relationships/image" Target="../media/image53.png"/><Relationship Id="rId6" Type="http://schemas.openxmlformats.org/officeDocument/2006/relationships/image" Target="../media/image15.png"/><Relationship Id="rId7" Type="http://schemas.openxmlformats.org/officeDocument/2006/relationships/image" Target="../media/image55.png"/><Relationship Id="rId8" Type="http://schemas.openxmlformats.org/officeDocument/2006/relationships/image" Target="../media/image51.png"/></Relationships>
</file>

<file path=ppt/slides/_rels/slide14.xml.rels><?xml version="1.0" encoding="UTF-8" standalone="yes"?><Relationships xmlns="http://schemas.openxmlformats.org/package/2006/relationships"><Relationship Id="rId11" Type="http://schemas.openxmlformats.org/officeDocument/2006/relationships/image" Target="../media/image24.jpg"/><Relationship Id="rId10" Type="http://schemas.openxmlformats.org/officeDocument/2006/relationships/image" Target="../media/image17.png"/><Relationship Id="rId12" Type="http://schemas.openxmlformats.org/officeDocument/2006/relationships/image" Target="../media/image21.jpg"/><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png"/><Relationship Id="rId5" Type="http://schemas.openxmlformats.org/officeDocument/2006/relationships/image" Target="../media/image25.jpg"/><Relationship Id="rId6" Type="http://schemas.openxmlformats.org/officeDocument/2006/relationships/image" Target="../media/image2.png"/><Relationship Id="rId7" Type="http://schemas.openxmlformats.org/officeDocument/2006/relationships/image" Target="../media/image8.png"/><Relationship Id="rId8"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15.png"/><Relationship Id="rId5" Type="http://schemas.openxmlformats.org/officeDocument/2006/relationships/image" Target="../media/image24.jpg"/><Relationship Id="rId6" Type="http://schemas.openxmlformats.org/officeDocument/2006/relationships/image" Target="../media/image22.png"/><Relationship Id="rId7" Type="http://schemas.openxmlformats.org/officeDocument/2006/relationships/image" Target="../media/image2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15.png"/><Relationship Id="rId5" Type="http://schemas.openxmlformats.org/officeDocument/2006/relationships/image" Target="../media/image24.jpg"/><Relationship Id="rId6" Type="http://schemas.openxmlformats.org/officeDocument/2006/relationships/image" Target="../media/image2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4.jpg"/><Relationship Id="rId4" Type="http://schemas.openxmlformats.org/officeDocument/2006/relationships/image" Target="../media/image5.png"/><Relationship Id="rId5" Type="http://schemas.openxmlformats.org/officeDocument/2006/relationships/image" Target="../media/image26.png"/><Relationship Id="rId6" Type="http://schemas.openxmlformats.org/officeDocument/2006/relationships/image" Target="../media/image28.png"/><Relationship Id="rId7" Type="http://schemas.openxmlformats.org/officeDocument/2006/relationships/image" Target="../media/image2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4.jpg"/><Relationship Id="rId4" Type="http://schemas.openxmlformats.org/officeDocument/2006/relationships/image" Target="../media/image5.png"/><Relationship Id="rId5" Type="http://schemas.openxmlformats.org/officeDocument/2006/relationships/image" Target="../media/image31.png"/><Relationship Id="rId6" Type="http://schemas.openxmlformats.org/officeDocument/2006/relationships/image" Target="../media/image3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4.jpg"/><Relationship Id="rId4" Type="http://schemas.openxmlformats.org/officeDocument/2006/relationships/image" Target="../media/image5.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2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4.jpg"/><Relationship Id="rId4" Type="http://schemas.openxmlformats.org/officeDocument/2006/relationships/image" Target="../media/image5.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35.png"/><Relationship Id="rId5" Type="http://schemas.openxmlformats.org/officeDocument/2006/relationships/image" Target="../media/image26.png"/><Relationship Id="rId6" Type="http://schemas.openxmlformats.org/officeDocument/2006/relationships/image" Target="../media/image34.png"/><Relationship Id="rId7" Type="http://schemas.openxmlformats.org/officeDocument/2006/relationships/image" Target="../media/image24.jpg"/><Relationship Id="rId8" Type="http://schemas.openxmlformats.org/officeDocument/2006/relationships/image" Target="../media/image3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26.png"/><Relationship Id="rId5" Type="http://schemas.openxmlformats.org/officeDocument/2006/relationships/image" Target="../media/image49.jpg"/><Relationship Id="rId6" Type="http://schemas.openxmlformats.org/officeDocument/2006/relationships/image" Target="../media/image15.png"/><Relationship Id="rId7"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descr="preencoded.png" id="181" name="Google Shape;181;p4"/>
          <p:cNvPicPr preferRelativeResize="0"/>
          <p:nvPr/>
        </p:nvPicPr>
        <p:blipFill rotWithShape="1">
          <a:blip r:embed="rId3">
            <a:alphaModFix/>
          </a:blip>
          <a:srcRect b="0" l="0" r="0" t="0"/>
          <a:stretch/>
        </p:blipFill>
        <p:spPr>
          <a:xfrm>
            <a:off x="382094" y="4499219"/>
            <a:ext cx="713956" cy="444760"/>
          </a:xfrm>
          <a:prstGeom prst="rect">
            <a:avLst/>
          </a:prstGeom>
          <a:noFill/>
          <a:ln>
            <a:noFill/>
          </a:ln>
        </p:spPr>
      </p:pic>
      <p:sp>
        <p:nvSpPr>
          <p:cNvPr id="182" name="Google Shape;182;p4"/>
          <p:cNvSpPr txBox="1"/>
          <p:nvPr/>
        </p:nvSpPr>
        <p:spPr>
          <a:xfrm>
            <a:off x="267950" y="1640825"/>
            <a:ext cx="2881500" cy="20688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3400"/>
              <a:buFont typeface="Arial"/>
              <a:buNone/>
            </a:pPr>
            <a:r>
              <a:rPr b="1" i="0" lang="es" sz="3400" u="none" cap="none" strike="noStrike">
                <a:solidFill>
                  <a:schemeClr val="dk2"/>
                </a:solidFill>
                <a:latin typeface="Oswald"/>
                <a:ea typeface="Oswald"/>
                <a:cs typeface="Oswald"/>
                <a:sym typeface="Oswald"/>
              </a:rPr>
              <a:t>Buscar otra perspectiva</a:t>
            </a:r>
            <a:endParaRPr b="1" i="0" sz="3400" u="none" cap="none" strike="noStrike">
              <a:solidFill>
                <a:schemeClr val="dk2"/>
              </a:solidFill>
              <a:latin typeface="Oswald"/>
              <a:ea typeface="Oswald"/>
              <a:cs typeface="Oswald"/>
              <a:sym typeface="Oswald"/>
            </a:endParaRPr>
          </a:p>
          <a:p>
            <a:pPr indent="0" lvl="0" marL="0" marR="0" rtl="0" algn="l">
              <a:lnSpc>
                <a:spcPct val="90000"/>
              </a:lnSpc>
              <a:spcBef>
                <a:spcPts val="0"/>
              </a:spcBef>
              <a:spcAft>
                <a:spcPts val="0"/>
              </a:spcAft>
              <a:buClr>
                <a:srgbClr val="000000"/>
              </a:buClr>
              <a:buSzPts val="3400"/>
              <a:buFont typeface="Arial"/>
              <a:buNone/>
            </a:pPr>
            <a:r>
              <a:t/>
            </a:r>
            <a:endParaRPr b="1" i="0" sz="3400" u="none" cap="none" strike="noStrike">
              <a:solidFill>
                <a:schemeClr val="dk2"/>
              </a:solidFill>
              <a:latin typeface="Oswald"/>
              <a:ea typeface="Oswald"/>
              <a:cs typeface="Oswald"/>
              <a:sym typeface="Oswald"/>
            </a:endParaRPr>
          </a:p>
          <a:p>
            <a:pPr indent="0" lvl="0" marL="0" marR="0" rtl="0" algn="l">
              <a:lnSpc>
                <a:spcPct val="90000"/>
              </a:lnSpc>
              <a:spcBef>
                <a:spcPts val="0"/>
              </a:spcBef>
              <a:spcAft>
                <a:spcPts val="0"/>
              </a:spcAft>
              <a:buClr>
                <a:srgbClr val="000000"/>
              </a:buClr>
              <a:buSzPts val="3400"/>
              <a:buFont typeface="Arial"/>
              <a:buNone/>
            </a:pPr>
            <a:r>
              <a:t/>
            </a:r>
            <a:endParaRPr b="1" i="0" sz="3400" u="none" cap="none" strike="noStrike">
              <a:solidFill>
                <a:schemeClr val="dk2"/>
              </a:solidFill>
              <a:latin typeface="Oswald"/>
              <a:ea typeface="Oswald"/>
              <a:cs typeface="Oswald"/>
              <a:sym typeface="Oswald"/>
            </a:endParaRPr>
          </a:p>
        </p:txBody>
      </p:sp>
      <p:pic>
        <p:nvPicPr>
          <p:cNvPr id="183" name="Google Shape;183;p4"/>
          <p:cNvPicPr preferRelativeResize="0"/>
          <p:nvPr/>
        </p:nvPicPr>
        <p:blipFill rotWithShape="1">
          <a:blip r:embed="rId4">
            <a:alphaModFix/>
          </a:blip>
          <a:srcRect b="0" l="0" r="0" t="0"/>
          <a:stretch/>
        </p:blipFill>
        <p:spPr>
          <a:xfrm>
            <a:off x="5577942" y="4717502"/>
            <a:ext cx="510277" cy="195278"/>
          </a:xfrm>
          <a:prstGeom prst="rect">
            <a:avLst/>
          </a:prstGeom>
          <a:noFill/>
          <a:ln>
            <a:noFill/>
          </a:ln>
        </p:spPr>
      </p:pic>
      <p:cxnSp>
        <p:nvCxnSpPr>
          <p:cNvPr id="184" name="Google Shape;184;p4"/>
          <p:cNvCxnSpPr/>
          <p:nvPr/>
        </p:nvCxnSpPr>
        <p:spPr>
          <a:xfrm>
            <a:off x="6131623"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185" name="Google Shape;185;p4"/>
          <p:cNvCxnSpPr/>
          <p:nvPr/>
        </p:nvCxnSpPr>
        <p:spPr>
          <a:xfrm>
            <a:off x="6868405"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186" name="Google Shape;186;p4"/>
          <p:cNvCxnSpPr/>
          <p:nvPr/>
        </p:nvCxnSpPr>
        <p:spPr>
          <a:xfrm>
            <a:off x="7648592"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187" name="Google Shape;187;p4"/>
          <p:cNvCxnSpPr/>
          <p:nvPr/>
        </p:nvCxnSpPr>
        <p:spPr>
          <a:xfrm>
            <a:off x="8428779" y="4678452"/>
            <a:ext cx="0" cy="283800"/>
          </a:xfrm>
          <a:prstGeom prst="straightConnector1">
            <a:avLst/>
          </a:prstGeom>
          <a:noFill/>
          <a:ln cap="flat" cmpd="sng" w="9525">
            <a:solidFill>
              <a:srgbClr val="FF6261"/>
            </a:solidFill>
            <a:prstDash val="solid"/>
            <a:miter lim="800000"/>
            <a:headEnd len="sm" w="sm" type="none"/>
            <a:tailEnd len="sm" w="sm" type="none"/>
          </a:ln>
        </p:spPr>
      </p:cxnSp>
      <p:pic>
        <p:nvPicPr>
          <p:cNvPr id="188" name="Google Shape;188;p4"/>
          <p:cNvPicPr preferRelativeResize="0"/>
          <p:nvPr/>
        </p:nvPicPr>
        <p:blipFill rotWithShape="1">
          <a:blip r:embed="rId5">
            <a:alphaModFix/>
          </a:blip>
          <a:srcRect b="9910" l="3997" r="3460" t="17430"/>
          <a:stretch/>
        </p:blipFill>
        <p:spPr>
          <a:xfrm>
            <a:off x="6155375" y="4717502"/>
            <a:ext cx="700277" cy="176960"/>
          </a:xfrm>
          <a:prstGeom prst="rect">
            <a:avLst/>
          </a:prstGeom>
          <a:noFill/>
          <a:ln>
            <a:noFill/>
          </a:ln>
        </p:spPr>
      </p:pic>
      <p:pic>
        <p:nvPicPr>
          <p:cNvPr id="189" name="Google Shape;189;p4"/>
          <p:cNvPicPr preferRelativeResize="0"/>
          <p:nvPr/>
        </p:nvPicPr>
        <p:blipFill rotWithShape="1">
          <a:blip r:embed="rId6">
            <a:alphaModFix/>
          </a:blip>
          <a:srcRect b="19440" l="10829" r="6313" t="5875"/>
          <a:stretch/>
        </p:blipFill>
        <p:spPr>
          <a:xfrm>
            <a:off x="6969314" y="4653706"/>
            <a:ext cx="601776" cy="302647"/>
          </a:xfrm>
          <a:prstGeom prst="rect">
            <a:avLst/>
          </a:prstGeom>
          <a:noFill/>
          <a:ln>
            <a:noFill/>
          </a:ln>
        </p:spPr>
      </p:pic>
      <p:pic>
        <p:nvPicPr>
          <p:cNvPr id="190" name="Google Shape;190;p4"/>
          <p:cNvPicPr preferRelativeResize="0"/>
          <p:nvPr/>
        </p:nvPicPr>
        <p:blipFill rotWithShape="1">
          <a:blip r:embed="rId7">
            <a:alphaModFix/>
          </a:blip>
          <a:srcRect b="30665" l="4977" r="4688" t="26089"/>
          <a:stretch/>
        </p:blipFill>
        <p:spPr>
          <a:xfrm>
            <a:off x="7742052" y="4698009"/>
            <a:ext cx="625153" cy="223792"/>
          </a:xfrm>
          <a:prstGeom prst="rect">
            <a:avLst/>
          </a:prstGeom>
          <a:noFill/>
          <a:ln>
            <a:noFill/>
          </a:ln>
        </p:spPr>
      </p:pic>
      <p:cxnSp>
        <p:nvCxnSpPr>
          <p:cNvPr id="191" name="Google Shape;191;p4"/>
          <p:cNvCxnSpPr/>
          <p:nvPr/>
        </p:nvCxnSpPr>
        <p:spPr>
          <a:xfrm>
            <a:off x="5500373" y="4678452"/>
            <a:ext cx="0" cy="283800"/>
          </a:xfrm>
          <a:prstGeom prst="straightConnector1">
            <a:avLst/>
          </a:prstGeom>
          <a:noFill/>
          <a:ln cap="flat" cmpd="sng" w="9525">
            <a:solidFill>
              <a:srgbClr val="FF6261"/>
            </a:solidFill>
            <a:prstDash val="solid"/>
            <a:miter lim="800000"/>
            <a:headEnd len="sm" w="sm" type="none"/>
            <a:tailEnd len="sm" w="sm" type="none"/>
          </a:ln>
        </p:spPr>
      </p:cxnSp>
      <p:pic>
        <p:nvPicPr>
          <p:cNvPr id="192" name="Google Shape;192;p4"/>
          <p:cNvPicPr preferRelativeResize="0"/>
          <p:nvPr/>
        </p:nvPicPr>
        <p:blipFill rotWithShape="1">
          <a:blip r:embed="rId8">
            <a:alphaModFix/>
          </a:blip>
          <a:srcRect b="0" l="0" r="0" t="0"/>
          <a:stretch/>
        </p:blipFill>
        <p:spPr>
          <a:xfrm>
            <a:off x="8522236" y="4663816"/>
            <a:ext cx="275472" cy="302649"/>
          </a:xfrm>
          <a:prstGeom prst="rect">
            <a:avLst/>
          </a:prstGeom>
          <a:noFill/>
          <a:ln>
            <a:noFill/>
          </a:ln>
        </p:spPr>
      </p:pic>
      <p:pic>
        <p:nvPicPr>
          <p:cNvPr id="193" name="Google Shape;193;p4"/>
          <p:cNvPicPr preferRelativeResize="0"/>
          <p:nvPr/>
        </p:nvPicPr>
        <p:blipFill rotWithShape="1">
          <a:blip r:embed="rId9">
            <a:alphaModFix/>
          </a:blip>
          <a:srcRect b="0" l="0" r="0" t="0"/>
          <a:stretch/>
        </p:blipFill>
        <p:spPr>
          <a:xfrm>
            <a:off x="4821012" y="4653688"/>
            <a:ext cx="601776" cy="261631"/>
          </a:xfrm>
          <a:prstGeom prst="rect">
            <a:avLst/>
          </a:prstGeom>
          <a:noFill/>
          <a:ln>
            <a:noFill/>
          </a:ln>
        </p:spPr>
      </p:pic>
      <p:sp>
        <p:nvSpPr>
          <p:cNvPr id="194" name="Google Shape;194;p4"/>
          <p:cNvSpPr txBox="1"/>
          <p:nvPr/>
        </p:nvSpPr>
        <p:spPr>
          <a:xfrm>
            <a:off x="4742050" y="4397825"/>
            <a:ext cx="3000000" cy="300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750"/>
              <a:buFont typeface="Arial"/>
              <a:buNone/>
            </a:pPr>
            <a:r>
              <a:rPr b="0" i="0" lang="es" sz="750" u="none" cap="none" strike="noStrike">
                <a:solidFill>
                  <a:srgbClr val="000000"/>
                </a:solidFill>
                <a:latin typeface="Roboto"/>
                <a:ea typeface="Roboto"/>
                <a:cs typeface="Roboto"/>
                <a:sym typeface="Roboto"/>
              </a:rPr>
              <a:t>Organizaciones colaboradoras:</a:t>
            </a:r>
            <a:endParaRPr b="0" i="0" sz="750" u="none" cap="none" strike="noStrike">
              <a:solidFill>
                <a:srgbClr val="000000"/>
              </a:solidFill>
              <a:latin typeface="Roboto"/>
              <a:ea typeface="Roboto"/>
              <a:cs typeface="Roboto"/>
              <a:sym typeface="Roboto"/>
            </a:endParaRPr>
          </a:p>
        </p:txBody>
      </p:sp>
      <p:pic>
        <p:nvPicPr>
          <p:cNvPr id="195" name="Google Shape;195;p4"/>
          <p:cNvPicPr preferRelativeResize="0"/>
          <p:nvPr/>
        </p:nvPicPr>
        <p:blipFill rotWithShape="1">
          <a:blip r:embed="rId10">
            <a:alphaModFix/>
          </a:blip>
          <a:srcRect b="0" l="0" r="0" t="0"/>
          <a:stretch/>
        </p:blipFill>
        <p:spPr>
          <a:xfrm>
            <a:off x="260199" y="329224"/>
            <a:ext cx="2948925" cy="1002176"/>
          </a:xfrm>
          <a:prstGeom prst="rect">
            <a:avLst/>
          </a:prstGeom>
          <a:noFill/>
          <a:ln>
            <a:noFill/>
          </a:ln>
        </p:spPr>
      </p:pic>
      <p:pic>
        <p:nvPicPr>
          <p:cNvPr id="196" name="Google Shape;196;p4"/>
          <p:cNvPicPr preferRelativeResize="0"/>
          <p:nvPr/>
        </p:nvPicPr>
        <p:blipFill rotWithShape="1">
          <a:blip r:embed="rId11">
            <a:alphaModFix/>
          </a:blip>
          <a:srcRect b="0" l="0" r="18407" t="0"/>
          <a:stretch/>
        </p:blipFill>
        <p:spPr>
          <a:xfrm>
            <a:off x="6868400" y="0"/>
            <a:ext cx="2297801" cy="4218860"/>
          </a:xfrm>
          <a:prstGeom prst="rect">
            <a:avLst/>
          </a:prstGeom>
          <a:noFill/>
          <a:ln>
            <a:noFill/>
          </a:ln>
        </p:spPr>
      </p:pic>
      <p:pic>
        <p:nvPicPr>
          <p:cNvPr id="197" name="Google Shape;197;p4"/>
          <p:cNvPicPr preferRelativeResize="0"/>
          <p:nvPr/>
        </p:nvPicPr>
        <p:blipFill rotWithShape="1">
          <a:blip r:embed="rId12">
            <a:alphaModFix/>
          </a:blip>
          <a:srcRect b="0" l="0" r="0" t="0"/>
          <a:stretch/>
        </p:blipFill>
        <p:spPr>
          <a:xfrm>
            <a:off x="3388125" y="754325"/>
            <a:ext cx="5040650" cy="28797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g3375efb7e89_1_0"/>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35" name="Google Shape;335;g3375efb7e89_1_0"/>
          <p:cNvPicPr preferRelativeResize="0"/>
          <p:nvPr/>
        </p:nvPicPr>
        <p:blipFill rotWithShape="1">
          <a:blip r:embed="rId3">
            <a:alphaModFix/>
          </a:blip>
          <a:srcRect b="0" l="0" r="0" t="0"/>
          <a:stretch/>
        </p:blipFill>
        <p:spPr>
          <a:xfrm>
            <a:off x="260200" y="317025"/>
            <a:ext cx="936103" cy="261625"/>
          </a:xfrm>
          <a:prstGeom prst="rect">
            <a:avLst/>
          </a:prstGeom>
          <a:noFill/>
          <a:ln>
            <a:noFill/>
          </a:ln>
        </p:spPr>
      </p:pic>
      <p:sp>
        <p:nvSpPr>
          <p:cNvPr id="336" name="Google Shape;336;g3375efb7e89_1_0"/>
          <p:cNvSpPr txBox="1"/>
          <p:nvPr/>
        </p:nvSpPr>
        <p:spPr>
          <a:xfrm>
            <a:off x="177900" y="817525"/>
            <a:ext cx="5096700" cy="444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Buscar otra perspectiva:</a:t>
            </a:r>
            <a:endParaRPr b="0" i="0" sz="2000" u="none" cap="none" strike="noStrike">
              <a:solidFill>
                <a:srgbClr val="666666"/>
              </a:solidFill>
              <a:latin typeface="Oswald"/>
              <a:ea typeface="Oswald"/>
              <a:cs typeface="Oswald"/>
              <a:sym typeface="Oswald"/>
            </a:endParaRPr>
          </a:p>
          <a:p>
            <a:pPr indent="0" lvl="0" marL="0" marR="0" rtl="0" algn="l">
              <a:lnSpc>
                <a:spcPct val="115000"/>
              </a:lnSpc>
              <a:spcBef>
                <a:spcPts val="0"/>
              </a:spcBef>
              <a:spcAft>
                <a:spcPts val="0"/>
              </a:spcAft>
              <a:buClr>
                <a:schemeClr val="dk1"/>
              </a:buClr>
              <a:buSzPts val="1100"/>
              <a:buFont typeface="Arial"/>
              <a:buNone/>
            </a:pPr>
            <a:r>
              <a:rPr b="0" i="0" lang="es" sz="2000" u="none" cap="none" strike="noStrike">
                <a:solidFill>
                  <a:srgbClr val="FF1D25"/>
                </a:solidFill>
                <a:latin typeface="Oswald"/>
                <a:ea typeface="Oswald"/>
                <a:cs typeface="Oswald"/>
                <a:sym typeface="Oswald"/>
              </a:rPr>
              <a:t>FICHA DE LOS 6 SOMBRERO DE PENSAR</a:t>
            </a:r>
            <a:r>
              <a:rPr b="0" i="0" lang="es" sz="2000" u="none" cap="none" strike="noStrike">
                <a:solidFill>
                  <a:srgbClr val="666666"/>
                </a:solidFill>
                <a:latin typeface="Oswald"/>
                <a:ea typeface="Oswald"/>
                <a:cs typeface="Oswald"/>
                <a:sym typeface="Oswald"/>
              </a:rPr>
              <a:t> </a:t>
            </a:r>
            <a:endParaRPr b="0" i="0" sz="20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graphicFrame>
        <p:nvGraphicFramePr>
          <p:cNvPr id="337" name="Google Shape;337;g3375efb7e89_1_0"/>
          <p:cNvGraphicFramePr/>
          <p:nvPr/>
        </p:nvGraphicFramePr>
        <p:xfrm>
          <a:off x="209250" y="1670725"/>
          <a:ext cx="3000000" cy="3000000"/>
        </p:xfrm>
        <a:graphic>
          <a:graphicData uri="http://schemas.openxmlformats.org/drawingml/2006/table">
            <a:tbl>
              <a:tblPr>
                <a:noFill/>
                <a:tableStyleId>{15951936-E342-4439-824B-2A742F875C3A}</a:tableStyleId>
              </a:tblPr>
              <a:tblGrid>
                <a:gridCol w="1276325"/>
                <a:gridCol w="3108675"/>
              </a:tblGrid>
              <a:tr h="10688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solidFill>
                      <a:srgbClr val="FFFFFF"/>
                    </a:solidFill>
                  </a:tcPr>
                </a:tc>
                <a:tc>
                  <a:txBody>
                    <a:bodyPr/>
                    <a:lstStyle/>
                    <a:p>
                      <a:pPr indent="0" lvl="0" marL="0" marR="0" rtl="0" algn="just">
                        <a:lnSpc>
                          <a:spcPct val="100000"/>
                        </a:lnSpc>
                        <a:spcBef>
                          <a:spcPts val="0"/>
                        </a:spcBef>
                        <a:spcAft>
                          <a:spcPts val="0"/>
                        </a:spcAft>
                        <a:buClr>
                          <a:srgbClr val="000000"/>
                        </a:buClr>
                        <a:buSzPts val="1200"/>
                        <a:buFont typeface="Arial"/>
                        <a:buNone/>
                      </a:pPr>
                      <a:r>
                        <a:rPr lang="es" sz="1000" u="none" cap="none" strike="noStrike">
                          <a:solidFill>
                            <a:srgbClr val="000000"/>
                          </a:solidFill>
                          <a:latin typeface="Roboto"/>
                          <a:ea typeface="Roboto"/>
                          <a:cs typeface="Roboto"/>
                          <a:sym typeface="Roboto"/>
                        </a:rPr>
                        <a:t>El </a:t>
                      </a:r>
                      <a:r>
                        <a:rPr b="1" lang="es" sz="1000" u="none" cap="none" strike="noStrike">
                          <a:solidFill>
                            <a:srgbClr val="000000"/>
                          </a:solidFill>
                          <a:latin typeface="Roboto"/>
                          <a:ea typeface="Roboto"/>
                          <a:cs typeface="Roboto"/>
                          <a:sym typeface="Roboto"/>
                        </a:rPr>
                        <a:t>sombrero blanco </a:t>
                      </a:r>
                      <a:r>
                        <a:rPr lang="es" sz="1000" u="none" cap="none" strike="noStrike">
                          <a:solidFill>
                            <a:srgbClr val="000000"/>
                          </a:solidFill>
                          <a:latin typeface="Roboto"/>
                          <a:ea typeface="Roboto"/>
                          <a:cs typeface="Roboto"/>
                          <a:sym typeface="Roboto"/>
                        </a:rPr>
                        <a:t>tiene un punto de vista objetivo, neutro y libre de sesgos. Esta persona se basará en el análisis de los datos, en el contraste de la información sin emitir juicios de valor.</a:t>
                      </a:r>
                      <a:endParaRPr sz="1000" u="none" cap="none" strike="noStrike">
                        <a:latin typeface="Roboto"/>
                        <a:ea typeface="Roboto"/>
                        <a:cs typeface="Roboto"/>
                        <a:sym typeface="Roboto"/>
                      </a:endParaRPr>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noFill/>
                  </a:tcPr>
                </a:tc>
              </a:tr>
              <a:tr h="10688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solidFill>
                      <a:srgbClr val="FFFFFF"/>
                    </a:solidFill>
                  </a:tcPr>
                </a:tc>
                <a:tc>
                  <a:txBody>
                    <a:bodyPr/>
                    <a:lstStyle/>
                    <a:p>
                      <a:pPr indent="0" lvl="0" marL="0" marR="0" rtl="0" algn="just">
                        <a:lnSpc>
                          <a:spcPct val="100000"/>
                        </a:lnSpc>
                        <a:spcBef>
                          <a:spcPts val="0"/>
                        </a:spcBef>
                        <a:spcAft>
                          <a:spcPts val="0"/>
                        </a:spcAft>
                        <a:buClr>
                          <a:srgbClr val="000000"/>
                        </a:buClr>
                        <a:buSzPts val="1200"/>
                        <a:buFont typeface="Arial"/>
                        <a:buNone/>
                      </a:pPr>
                      <a:r>
                        <a:rPr lang="es" sz="1000" u="none" cap="none" strike="noStrike">
                          <a:solidFill>
                            <a:srgbClr val="000000"/>
                          </a:solidFill>
                          <a:latin typeface="Roboto"/>
                          <a:ea typeface="Roboto"/>
                          <a:cs typeface="Roboto"/>
                          <a:sym typeface="Roboto"/>
                        </a:rPr>
                        <a:t>El </a:t>
                      </a:r>
                      <a:r>
                        <a:rPr b="1" lang="es" sz="1000" u="none" cap="none" strike="noStrike">
                          <a:solidFill>
                            <a:srgbClr val="000000"/>
                          </a:solidFill>
                          <a:latin typeface="Roboto"/>
                          <a:ea typeface="Roboto"/>
                          <a:cs typeface="Roboto"/>
                          <a:sym typeface="Roboto"/>
                        </a:rPr>
                        <a:t>sombrero negro</a:t>
                      </a:r>
                      <a:r>
                        <a:rPr lang="es" sz="1000" u="none" cap="none" strike="noStrike">
                          <a:solidFill>
                            <a:srgbClr val="000000"/>
                          </a:solidFill>
                          <a:latin typeface="Roboto"/>
                          <a:ea typeface="Roboto"/>
                          <a:cs typeface="Roboto"/>
                          <a:sym typeface="Roboto"/>
                        </a:rPr>
                        <a:t> representa lo lógico-negativo, muestra la posibilidad de que las cosas salgan mal, de que no funcione o que sucedan cosas no previstas con antelación.</a:t>
                      </a:r>
                      <a:endParaRPr sz="1000" u="none" cap="none" strike="noStrike">
                        <a:latin typeface="Roboto"/>
                        <a:ea typeface="Roboto"/>
                        <a:cs typeface="Roboto"/>
                        <a:sym typeface="Roboto"/>
                      </a:endParaRPr>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noFill/>
                  </a:tcPr>
                </a:tc>
              </a:tr>
              <a:tr h="9860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solidFill>
                      <a:srgbClr val="FFFFFF"/>
                    </a:solidFill>
                  </a:tcPr>
                </a:tc>
                <a:tc>
                  <a:txBody>
                    <a:bodyPr/>
                    <a:lstStyle/>
                    <a:p>
                      <a:pPr indent="0" lvl="0" marL="0" marR="0" rtl="0" algn="just">
                        <a:lnSpc>
                          <a:spcPct val="100000"/>
                        </a:lnSpc>
                        <a:spcBef>
                          <a:spcPts val="0"/>
                        </a:spcBef>
                        <a:spcAft>
                          <a:spcPts val="0"/>
                        </a:spcAft>
                        <a:buClr>
                          <a:srgbClr val="000000"/>
                        </a:buClr>
                        <a:buSzPts val="1200"/>
                        <a:buFont typeface="Arial"/>
                        <a:buNone/>
                      </a:pPr>
                      <a:r>
                        <a:rPr lang="es" sz="1000" u="none" cap="none" strike="noStrike">
                          <a:solidFill>
                            <a:srgbClr val="000000"/>
                          </a:solidFill>
                          <a:latin typeface="Roboto"/>
                          <a:ea typeface="Roboto"/>
                          <a:cs typeface="Roboto"/>
                          <a:sym typeface="Roboto"/>
                        </a:rPr>
                        <a:t>El </a:t>
                      </a:r>
                      <a:r>
                        <a:rPr b="1" lang="es" sz="1000" u="none" cap="none" strike="noStrike">
                          <a:solidFill>
                            <a:srgbClr val="000000"/>
                          </a:solidFill>
                          <a:latin typeface="Roboto"/>
                          <a:ea typeface="Roboto"/>
                          <a:cs typeface="Roboto"/>
                          <a:sym typeface="Roboto"/>
                        </a:rPr>
                        <a:t>sombrero verde</a:t>
                      </a:r>
                      <a:r>
                        <a:rPr lang="es" sz="1000" u="none" cap="none" strike="noStrike">
                          <a:solidFill>
                            <a:srgbClr val="000000"/>
                          </a:solidFill>
                          <a:latin typeface="Roboto"/>
                          <a:ea typeface="Roboto"/>
                          <a:cs typeface="Roboto"/>
                          <a:sym typeface="Roboto"/>
                        </a:rPr>
                        <a:t> prioriza la originalidad, la creatividad, anima a hacer posible lo imposible, a no conformarse y a buscar alternativas. </a:t>
                      </a:r>
                      <a:endParaRPr sz="1000" u="none" cap="none" strike="noStrike">
                        <a:solidFill>
                          <a:srgbClr val="000000"/>
                        </a:solidFill>
                        <a:latin typeface="Roboto"/>
                        <a:ea typeface="Roboto"/>
                        <a:cs typeface="Roboto"/>
                        <a:sym typeface="Roboto"/>
                      </a:endParaRPr>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noFill/>
                  </a:tcPr>
                </a:tc>
              </a:tr>
            </a:tbl>
          </a:graphicData>
        </a:graphic>
      </p:graphicFrame>
      <p:pic>
        <p:nvPicPr>
          <p:cNvPr id="338" name="Google Shape;338;g3375efb7e89_1_0"/>
          <p:cNvPicPr preferRelativeResize="0"/>
          <p:nvPr/>
        </p:nvPicPr>
        <p:blipFill rotWithShape="1">
          <a:blip r:embed="rId4">
            <a:alphaModFix/>
          </a:blip>
          <a:srcRect b="7372" l="0" r="0" t="0"/>
          <a:stretch/>
        </p:blipFill>
        <p:spPr>
          <a:xfrm>
            <a:off x="389025" y="3846300"/>
            <a:ext cx="983750" cy="874725"/>
          </a:xfrm>
          <a:prstGeom prst="rect">
            <a:avLst/>
          </a:prstGeom>
          <a:noFill/>
          <a:ln>
            <a:noFill/>
          </a:ln>
        </p:spPr>
      </p:pic>
      <p:pic>
        <p:nvPicPr>
          <p:cNvPr id="339" name="Google Shape;339;g3375efb7e89_1_0"/>
          <p:cNvPicPr preferRelativeResize="0"/>
          <p:nvPr/>
        </p:nvPicPr>
        <p:blipFill rotWithShape="1">
          <a:blip r:embed="rId5">
            <a:alphaModFix/>
          </a:blip>
          <a:srcRect b="0" l="0" r="0" t="0"/>
          <a:stretch/>
        </p:blipFill>
        <p:spPr>
          <a:xfrm>
            <a:off x="406786" y="2796955"/>
            <a:ext cx="948230" cy="874713"/>
          </a:xfrm>
          <a:prstGeom prst="rect">
            <a:avLst/>
          </a:prstGeom>
          <a:noFill/>
          <a:ln>
            <a:noFill/>
          </a:ln>
        </p:spPr>
      </p:pic>
      <p:pic>
        <p:nvPicPr>
          <p:cNvPr id="340" name="Google Shape;340;g3375efb7e89_1_0"/>
          <p:cNvPicPr preferRelativeResize="0"/>
          <p:nvPr/>
        </p:nvPicPr>
        <p:blipFill rotWithShape="1">
          <a:blip r:embed="rId6">
            <a:alphaModFix/>
          </a:blip>
          <a:srcRect b="0" l="0" r="0" t="0"/>
          <a:stretch/>
        </p:blipFill>
        <p:spPr>
          <a:xfrm>
            <a:off x="378375" y="1776650"/>
            <a:ext cx="1005053" cy="800733"/>
          </a:xfrm>
          <a:prstGeom prst="rect">
            <a:avLst/>
          </a:prstGeom>
          <a:noFill/>
          <a:ln>
            <a:noFill/>
          </a:ln>
        </p:spPr>
      </p:pic>
      <p:graphicFrame>
        <p:nvGraphicFramePr>
          <p:cNvPr id="341" name="Google Shape;341;g3375efb7e89_1_0"/>
          <p:cNvGraphicFramePr/>
          <p:nvPr/>
        </p:nvGraphicFramePr>
        <p:xfrm>
          <a:off x="4594250" y="1670725"/>
          <a:ext cx="3000000" cy="3000000"/>
        </p:xfrm>
        <a:graphic>
          <a:graphicData uri="http://schemas.openxmlformats.org/drawingml/2006/table">
            <a:tbl>
              <a:tblPr>
                <a:noFill/>
                <a:tableStyleId>{15951936-E342-4439-824B-2A742F875C3A}</a:tableStyleId>
              </a:tblPr>
              <a:tblGrid>
                <a:gridCol w="1276325"/>
                <a:gridCol w="3108675"/>
              </a:tblGrid>
              <a:tr h="10688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solidFill>
                      <a:srgbClr val="FFFFFF"/>
                    </a:solidFill>
                  </a:tcPr>
                </a:tc>
                <a:tc>
                  <a:txBody>
                    <a:bodyPr/>
                    <a:lstStyle/>
                    <a:p>
                      <a:pPr indent="0" lvl="0" marL="0" marR="0" rtl="0" algn="just">
                        <a:lnSpc>
                          <a:spcPct val="100000"/>
                        </a:lnSpc>
                        <a:spcBef>
                          <a:spcPts val="0"/>
                        </a:spcBef>
                        <a:spcAft>
                          <a:spcPts val="0"/>
                        </a:spcAft>
                        <a:buClr>
                          <a:srgbClr val="000000"/>
                        </a:buClr>
                        <a:buSzPts val="1200"/>
                        <a:buFont typeface="Arial"/>
                        <a:buNone/>
                      </a:pPr>
                      <a:r>
                        <a:rPr lang="es" sz="1000" u="none" cap="none" strike="noStrike">
                          <a:latin typeface="Roboto"/>
                          <a:ea typeface="Roboto"/>
                          <a:cs typeface="Roboto"/>
                          <a:sym typeface="Roboto"/>
                        </a:rPr>
                        <a:t>El </a:t>
                      </a:r>
                      <a:r>
                        <a:rPr b="1" lang="es" sz="1000" u="none" cap="none" strike="noStrike">
                          <a:latin typeface="Roboto"/>
                          <a:ea typeface="Roboto"/>
                          <a:cs typeface="Roboto"/>
                          <a:sym typeface="Roboto"/>
                        </a:rPr>
                        <a:t>sombrero rojo </a:t>
                      </a:r>
                      <a:r>
                        <a:rPr lang="es" sz="1000" u="none" cap="none" strike="noStrike">
                          <a:latin typeface="Roboto"/>
                          <a:ea typeface="Roboto"/>
                          <a:cs typeface="Roboto"/>
                          <a:sym typeface="Roboto"/>
                        </a:rPr>
                        <a:t>representa lo emocional. Se mueve por impulsos y expresa lo que le gusta, lo que le apasiona, lo que le inquieta. Se deja llevar por su intuición. Además, también busca las emociones de los demás.</a:t>
                      </a:r>
                      <a:endParaRPr sz="1000" u="none" cap="none" strike="noStrike">
                        <a:latin typeface="Roboto"/>
                        <a:ea typeface="Roboto"/>
                        <a:cs typeface="Roboto"/>
                        <a:sym typeface="Roboto"/>
                      </a:endParaRPr>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noFill/>
                  </a:tcPr>
                </a:tc>
              </a:tr>
              <a:tr h="10688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solidFill>
                      <a:srgbClr val="FFFFFF"/>
                    </a:solidFill>
                  </a:tcPr>
                </a:tc>
                <a:tc>
                  <a:txBody>
                    <a:bodyPr/>
                    <a:lstStyle/>
                    <a:p>
                      <a:pPr indent="0" lvl="0" marL="0" marR="0" rtl="0" algn="just">
                        <a:lnSpc>
                          <a:spcPct val="100000"/>
                        </a:lnSpc>
                        <a:spcBef>
                          <a:spcPts val="0"/>
                        </a:spcBef>
                        <a:spcAft>
                          <a:spcPts val="0"/>
                        </a:spcAft>
                        <a:buClr>
                          <a:srgbClr val="000000"/>
                        </a:buClr>
                        <a:buSzPts val="1200"/>
                        <a:buFont typeface="Arial"/>
                        <a:buNone/>
                      </a:pPr>
                      <a:r>
                        <a:rPr lang="es" sz="1000" u="none" cap="none" strike="noStrike">
                          <a:latin typeface="Roboto"/>
                          <a:ea typeface="Roboto"/>
                          <a:cs typeface="Roboto"/>
                          <a:sym typeface="Roboto"/>
                        </a:rPr>
                        <a:t>El </a:t>
                      </a:r>
                      <a:r>
                        <a:rPr b="1" lang="es" sz="1000" u="none" cap="none" strike="noStrike">
                          <a:latin typeface="Roboto"/>
                          <a:ea typeface="Roboto"/>
                          <a:cs typeface="Roboto"/>
                          <a:sym typeface="Roboto"/>
                        </a:rPr>
                        <a:t>sombrero amarillo </a:t>
                      </a:r>
                      <a:r>
                        <a:rPr lang="es" sz="1000" u="none" cap="none" strike="noStrike">
                          <a:latin typeface="Roboto"/>
                          <a:ea typeface="Roboto"/>
                          <a:cs typeface="Roboto"/>
                          <a:sym typeface="Roboto"/>
                        </a:rPr>
                        <a:t>nos invita a aplicar un enfoque de pensamiento lógico- positivo. Asumirá un rol positivo, viendo oportunidades donde otros ven obstáculos. Animará al grupo a ser realista, pero desde un enfoque constructivo y optimista.</a:t>
                      </a:r>
                      <a:endParaRPr sz="1000" u="none" cap="none" strike="noStrike">
                        <a:latin typeface="Roboto"/>
                        <a:ea typeface="Roboto"/>
                        <a:cs typeface="Roboto"/>
                        <a:sym typeface="Roboto"/>
                      </a:endParaRPr>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noFill/>
                  </a:tcPr>
                </a:tc>
              </a:tr>
              <a:tr h="9860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solidFill>
                      <a:srgbClr val="FFFFFF"/>
                    </a:solidFill>
                  </a:tcPr>
                </a:tc>
                <a:tc>
                  <a:txBody>
                    <a:bodyPr/>
                    <a:lstStyle/>
                    <a:p>
                      <a:pPr indent="0" lvl="0" marL="0" marR="0" rtl="0" algn="just">
                        <a:lnSpc>
                          <a:spcPct val="100000"/>
                        </a:lnSpc>
                        <a:spcBef>
                          <a:spcPts val="0"/>
                        </a:spcBef>
                        <a:spcAft>
                          <a:spcPts val="0"/>
                        </a:spcAft>
                        <a:buClr>
                          <a:srgbClr val="000000"/>
                        </a:buClr>
                        <a:buSzPts val="1200"/>
                        <a:buFont typeface="Arial"/>
                        <a:buNone/>
                      </a:pPr>
                      <a:r>
                        <a:rPr lang="es" sz="1000" u="none" cap="none" strike="noStrike">
                          <a:latin typeface="Roboto"/>
                          <a:ea typeface="Roboto"/>
                          <a:cs typeface="Roboto"/>
                          <a:sym typeface="Roboto"/>
                        </a:rPr>
                        <a:t>El </a:t>
                      </a:r>
                      <a:r>
                        <a:rPr b="1" lang="es" sz="1000" u="none" cap="none" strike="noStrike">
                          <a:latin typeface="Roboto"/>
                          <a:ea typeface="Roboto"/>
                          <a:cs typeface="Roboto"/>
                          <a:sym typeface="Roboto"/>
                        </a:rPr>
                        <a:t>sombrero azul</a:t>
                      </a:r>
                      <a:r>
                        <a:rPr lang="es" sz="1000" u="none" cap="none" strike="noStrike">
                          <a:latin typeface="Roboto"/>
                          <a:ea typeface="Roboto"/>
                          <a:cs typeface="Roboto"/>
                          <a:sym typeface="Roboto"/>
                        </a:rPr>
                        <a:t> transmite tranquilidad, equilibrio y autocontrol. Representa el pensamiento estructurado, el que se centra y nos guía en cada paso, señalando alternativas, proponiendo nuevas estrategias y manteniendo el control.</a:t>
                      </a:r>
                      <a:endParaRPr sz="1000" u="none" cap="none" strike="noStrike">
                        <a:latin typeface="Roboto"/>
                        <a:ea typeface="Roboto"/>
                        <a:cs typeface="Roboto"/>
                        <a:sym typeface="Roboto"/>
                      </a:endParaRPr>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noFill/>
                  </a:tcPr>
                </a:tc>
              </a:tr>
            </a:tbl>
          </a:graphicData>
        </a:graphic>
      </p:graphicFrame>
      <p:pic>
        <p:nvPicPr>
          <p:cNvPr id="342" name="Google Shape;342;g3375efb7e89_1_0"/>
          <p:cNvPicPr preferRelativeResize="0"/>
          <p:nvPr/>
        </p:nvPicPr>
        <p:blipFill rotWithShape="1">
          <a:blip r:embed="rId7">
            <a:alphaModFix/>
          </a:blip>
          <a:srcRect b="0" l="0" r="0" t="0"/>
          <a:stretch/>
        </p:blipFill>
        <p:spPr>
          <a:xfrm>
            <a:off x="4752485" y="2813662"/>
            <a:ext cx="973090" cy="939990"/>
          </a:xfrm>
          <a:prstGeom prst="rect">
            <a:avLst/>
          </a:prstGeom>
          <a:noFill/>
          <a:ln>
            <a:noFill/>
          </a:ln>
        </p:spPr>
      </p:pic>
      <p:pic>
        <p:nvPicPr>
          <p:cNvPr id="343" name="Google Shape;343;g3375efb7e89_1_0"/>
          <p:cNvPicPr preferRelativeResize="0"/>
          <p:nvPr/>
        </p:nvPicPr>
        <p:blipFill rotWithShape="1">
          <a:blip r:embed="rId8">
            <a:alphaModFix/>
          </a:blip>
          <a:srcRect b="0" l="0" r="0" t="0"/>
          <a:stretch/>
        </p:blipFill>
        <p:spPr>
          <a:xfrm>
            <a:off x="4768466" y="3879017"/>
            <a:ext cx="941128" cy="800733"/>
          </a:xfrm>
          <a:prstGeom prst="rect">
            <a:avLst/>
          </a:prstGeom>
          <a:noFill/>
          <a:ln>
            <a:noFill/>
          </a:ln>
        </p:spPr>
      </p:pic>
      <p:pic>
        <p:nvPicPr>
          <p:cNvPr id="344" name="Google Shape;344;g3375efb7e89_1_0"/>
          <p:cNvPicPr preferRelativeResize="0"/>
          <p:nvPr/>
        </p:nvPicPr>
        <p:blipFill rotWithShape="1">
          <a:blip r:embed="rId9">
            <a:alphaModFix/>
          </a:blip>
          <a:srcRect b="0" l="0" r="0" t="0"/>
          <a:stretch/>
        </p:blipFill>
        <p:spPr>
          <a:xfrm>
            <a:off x="4752485" y="1767568"/>
            <a:ext cx="973090" cy="83554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g337912d67ba_0_126"/>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50" name="Google Shape;350;g337912d67ba_0_126"/>
          <p:cNvPicPr preferRelativeResize="0"/>
          <p:nvPr/>
        </p:nvPicPr>
        <p:blipFill rotWithShape="1">
          <a:blip r:embed="rId3">
            <a:alphaModFix/>
          </a:blip>
          <a:srcRect b="0" l="0" r="0" t="0"/>
          <a:stretch/>
        </p:blipFill>
        <p:spPr>
          <a:xfrm>
            <a:off x="260200" y="317025"/>
            <a:ext cx="936103" cy="261625"/>
          </a:xfrm>
          <a:prstGeom prst="rect">
            <a:avLst/>
          </a:prstGeom>
          <a:noFill/>
          <a:ln>
            <a:noFill/>
          </a:ln>
        </p:spPr>
      </p:pic>
      <p:sp>
        <p:nvSpPr>
          <p:cNvPr id="351" name="Google Shape;351;g337912d67ba_0_126"/>
          <p:cNvSpPr txBox="1"/>
          <p:nvPr/>
        </p:nvSpPr>
        <p:spPr>
          <a:xfrm>
            <a:off x="144400" y="1300275"/>
            <a:ext cx="59409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Paso 4: Ampliar la mirada </a:t>
            </a:r>
            <a:r>
              <a:rPr b="1" i="0" lang="es" sz="1200" u="none" cap="none" strike="noStrike">
                <a:solidFill>
                  <a:srgbClr val="FF1D25"/>
                </a:solidFill>
                <a:latin typeface="Oswald"/>
                <a:ea typeface="Oswald"/>
                <a:cs typeface="Oswald"/>
                <a:sym typeface="Oswald"/>
              </a:rPr>
              <a:t>(10 minutos)</a:t>
            </a:r>
            <a:endParaRPr b="1" i="0" sz="1800" u="none" cap="none" strike="noStrike">
              <a:solidFill>
                <a:srgbClr val="FF1D25"/>
              </a:solidFill>
              <a:latin typeface="Oswald"/>
              <a:ea typeface="Oswald"/>
              <a:cs typeface="Oswald"/>
              <a:sym typeface="Oswald"/>
            </a:endParaRPr>
          </a:p>
        </p:txBody>
      </p:sp>
      <p:sp>
        <p:nvSpPr>
          <p:cNvPr id="352" name="Google Shape;352;g337912d67ba_0_126"/>
          <p:cNvSpPr txBox="1"/>
          <p:nvPr/>
        </p:nvSpPr>
        <p:spPr>
          <a:xfrm>
            <a:off x="177900" y="817525"/>
            <a:ext cx="50967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Buscar otra perspectiva: </a:t>
            </a:r>
            <a:endParaRPr b="0" i="0" sz="2400" u="none" cap="none" strike="noStrike">
              <a:solidFill>
                <a:srgbClr val="666666"/>
              </a:solidFill>
              <a:latin typeface="Oswald"/>
              <a:ea typeface="Oswald"/>
              <a:cs typeface="Oswald"/>
              <a:sym typeface="Oswald"/>
            </a:endParaRPr>
          </a:p>
        </p:txBody>
      </p:sp>
      <p:pic>
        <p:nvPicPr>
          <p:cNvPr id="353" name="Google Shape;353;g337912d67ba_0_126"/>
          <p:cNvPicPr preferRelativeResize="0"/>
          <p:nvPr/>
        </p:nvPicPr>
        <p:blipFill rotWithShape="1">
          <a:blip r:embed="rId4">
            <a:alphaModFix/>
          </a:blip>
          <a:srcRect b="0" l="0" r="0" t="0"/>
          <a:stretch/>
        </p:blipFill>
        <p:spPr>
          <a:xfrm>
            <a:off x="2414821" y="-4"/>
            <a:ext cx="772100" cy="572725"/>
          </a:xfrm>
          <a:prstGeom prst="rect">
            <a:avLst/>
          </a:prstGeom>
          <a:noFill/>
          <a:ln>
            <a:noFill/>
          </a:ln>
        </p:spPr>
      </p:pic>
      <p:sp>
        <p:nvSpPr>
          <p:cNvPr id="354" name="Google Shape;354;g337912d67ba_0_126"/>
          <p:cNvSpPr/>
          <p:nvPr/>
        </p:nvSpPr>
        <p:spPr>
          <a:xfrm>
            <a:off x="2003575" y="2301800"/>
            <a:ext cx="4639500" cy="1305300"/>
          </a:xfrm>
          <a:prstGeom prst="wedgeRoundRectCallout">
            <a:avLst>
              <a:gd fmla="val -61250" name="adj1"/>
              <a:gd fmla="val 33107" name="adj2"/>
              <a:gd fmla="val 0" name="adj3"/>
            </a:avLst>
          </a:prstGeom>
          <a:gradFill>
            <a:gsLst>
              <a:gs pos="0">
                <a:srgbClr val="F3A255">
                  <a:alpha val="31764"/>
                </a:srgbClr>
              </a:gs>
              <a:gs pos="49000">
                <a:srgbClr val="E6AED0">
                  <a:alpha val="31764"/>
                </a:srgbClr>
              </a:gs>
              <a:gs pos="100000">
                <a:srgbClr val="50C2E4">
                  <a:alpha val="27843"/>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55" name="Google Shape;355;g337912d67ba_0_126"/>
          <p:cNvPicPr preferRelativeResize="0"/>
          <p:nvPr/>
        </p:nvPicPr>
        <p:blipFill rotWithShape="1">
          <a:blip r:embed="rId5">
            <a:alphaModFix/>
          </a:blip>
          <a:srcRect b="0" l="0" r="0" t="0"/>
          <a:stretch/>
        </p:blipFill>
        <p:spPr>
          <a:xfrm>
            <a:off x="389438" y="3376988"/>
            <a:ext cx="1272174" cy="1459124"/>
          </a:xfrm>
          <a:prstGeom prst="rect">
            <a:avLst/>
          </a:prstGeom>
          <a:noFill/>
          <a:ln>
            <a:noFill/>
          </a:ln>
        </p:spPr>
      </p:pic>
      <p:sp>
        <p:nvSpPr>
          <p:cNvPr id="356" name="Google Shape;356;g337912d67ba_0_126"/>
          <p:cNvSpPr txBox="1"/>
          <p:nvPr/>
        </p:nvSpPr>
        <p:spPr>
          <a:xfrm>
            <a:off x="2074325" y="2301800"/>
            <a:ext cx="4497900" cy="1305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400"/>
              <a:buFont typeface="Arial"/>
              <a:buNone/>
            </a:pPr>
            <a:r>
              <a:rPr b="0" i="0" lang="es" sz="1300" u="none" cap="none" strike="noStrike">
                <a:solidFill>
                  <a:srgbClr val="666666"/>
                </a:solidFill>
                <a:latin typeface="Roboto"/>
                <a:ea typeface="Roboto"/>
                <a:cs typeface="Roboto"/>
                <a:sym typeface="Roboto"/>
              </a:rPr>
              <a:t>¿Cómo os habéis sentido después de la actividad de los sombreros? </a:t>
            </a:r>
            <a:endParaRPr b="0" i="0" sz="13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400"/>
              <a:buFont typeface="Arial"/>
              <a:buNone/>
            </a:pPr>
            <a:r>
              <a:rPr b="0" i="0" lang="es" sz="1300" u="none" cap="none" strike="noStrike">
                <a:solidFill>
                  <a:srgbClr val="666666"/>
                </a:solidFill>
                <a:latin typeface="Roboto"/>
                <a:ea typeface="Roboto"/>
                <a:cs typeface="Roboto"/>
                <a:sym typeface="Roboto"/>
              </a:rPr>
              <a:t>¿Ha sido fácil seguir fieles a vuestro rol/sombrero?</a:t>
            </a:r>
            <a:endParaRPr b="0" i="0" sz="13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400"/>
              <a:buFont typeface="Arial"/>
              <a:buNone/>
            </a:pPr>
            <a:r>
              <a:rPr b="0" i="0" lang="es" sz="1300" u="none" cap="none" strike="noStrike">
                <a:solidFill>
                  <a:srgbClr val="666666"/>
                </a:solidFill>
                <a:latin typeface="Roboto"/>
                <a:ea typeface="Roboto"/>
                <a:cs typeface="Roboto"/>
                <a:sym typeface="Roboto"/>
              </a:rPr>
              <a:t>¿Creéis interesante que existan diferentes perspectivas a la hora de analizar un producto? ¿Por qué?</a:t>
            </a:r>
            <a:endParaRPr b="0" i="0" sz="1300" u="none" cap="none" strike="noStrike">
              <a:solidFill>
                <a:srgbClr val="666666"/>
              </a:solidFill>
              <a:latin typeface="Roboto"/>
              <a:ea typeface="Roboto"/>
              <a:cs typeface="Roboto"/>
              <a:sym typeface="Roboto"/>
            </a:endParaRPr>
          </a:p>
        </p:txBody>
      </p:sp>
      <p:pic>
        <p:nvPicPr>
          <p:cNvPr id="357" name="Google Shape;357;g337912d67ba_0_126"/>
          <p:cNvPicPr preferRelativeResize="0"/>
          <p:nvPr/>
        </p:nvPicPr>
        <p:blipFill rotWithShape="1">
          <a:blip r:embed="rId6">
            <a:alphaModFix/>
          </a:blip>
          <a:srcRect b="0" l="0" r="18407" t="0"/>
          <a:stretch/>
        </p:blipFill>
        <p:spPr>
          <a:xfrm>
            <a:off x="6868400" y="0"/>
            <a:ext cx="2297801" cy="4218860"/>
          </a:xfrm>
          <a:prstGeom prst="rect">
            <a:avLst/>
          </a:prstGeom>
          <a:noFill/>
          <a:ln>
            <a:noFill/>
          </a:ln>
        </p:spPr>
      </p:pic>
      <p:pic>
        <p:nvPicPr>
          <p:cNvPr id="358" name="Google Shape;358;g337912d67ba_0_126"/>
          <p:cNvPicPr preferRelativeResize="0"/>
          <p:nvPr/>
        </p:nvPicPr>
        <p:blipFill rotWithShape="1">
          <a:blip r:embed="rId7">
            <a:alphaModFix/>
          </a:blip>
          <a:srcRect b="31370" l="0" r="0" t="0"/>
          <a:stretch/>
        </p:blipFill>
        <p:spPr>
          <a:xfrm>
            <a:off x="6922375" y="3217475"/>
            <a:ext cx="1040125" cy="10013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pic>
        <p:nvPicPr>
          <p:cNvPr id="363" name="Google Shape;363;g33757e717a5_0_319"/>
          <p:cNvPicPr preferRelativeResize="0"/>
          <p:nvPr/>
        </p:nvPicPr>
        <p:blipFill rotWithShape="1">
          <a:blip r:embed="rId3">
            <a:alphaModFix/>
          </a:blip>
          <a:srcRect b="0" l="0" r="0" t="0"/>
          <a:stretch/>
        </p:blipFill>
        <p:spPr>
          <a:xfrm>
            <a:off x="3724913" y="45175"/>
            <a:ext cx="3440400" cy="1579800"/>
          </a:xfrm>
          <a:prstGeom prst="rect">
            <a:avLst/>
          </a:prstGeom>
          <a:noFill/>
          <a:ln>
            <a:noFill/>
          </a:ln>
        </p:spPr>
      </p:pic>
      <p:pic>
        <p:nvPicPr>
          <p:cNvPr id="364" name="Google Shape;364;g33757e717a5_0_319"/>
          <p:cNvPicPr preferRelativeResize="0"/>
          <p:nvPr/>
        </p:nvPicPr>
        <p:blipFill rotWithShape="1">
          <a:blip r:embed="rId4">
            <a:alphaModFix/>
          </a:blip>
          <a:srcRect b="0" l="0" r="18407" t="0"/>
          <a:stretch/>
        </p:blipFill>
        <p:spPr>
          <a:xfrm>
            <a:off x="6868400" y="0"/>
            <a:ext cx="2297801" cy="4218860"/>
          </a:xfrm>
          <a:prstGeom prst="rect">
            <a:avLst/>
          </a:prstGeom>
          <a:noFill/>
          <a:ln>
            <a:noFill/>
          </a:ln>
        </p:spPr>
      </p:pic>
      <p:sp>
        <p:nvSpPr>
          <p:cNvPr id="365" name="Google Shape;365;g33757e717a5_0_319"/>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66" name="Google Shape;366;g33757e717a5_0_319"/>
          <p:cNvPicPr preferRelativeResize="0"/>
          <p:nvPr/>
        </p:nvPicPr>
        <p:blipFill rotWithShape="1">
          <a:blip r:embed="rId5">
            <a:alphaModFix/>
          </a:blip>
          <a:srcRect b="0" l="0" r="0" t="0"/>
          <a:stretch/>
        </p:blipFill>
        <p:spPr>
          <a:xfrm>
            <a:off x="260200" y="317025"/>
            <a:ext cx="936103" cy="261625"/>
          </a:xfrm>
          <a:prstGeom prst="rect">
            <a:avLst/>
          </a:prstGeom>
          <a:noFill/>
          <a:ln>
            <a:noFill/>
          </a:ln>
        </p:spPr>
      </p:pic>
      <p:sp>
        <p:nvSpPr>
          <p:cNvPr id="367" name="Google Shape;367;g33757e717a5_0_319"/>
          <p:cNvSpPr txBox="1"/>
          <p:nvPr/>
        </p:nvSpPr>
        <p:spPr>
          <a:xfrm>
            <a:off x="144400" y="1224075"/>
            <a:ext cx="64017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Paso 5: Ideas clave y reflexión </a:t>
            </a:r>
            <a:r>
              <a:rPr b="1" i="0" lang="es" sz="1200" u="none" cap="none" strike="noStrike">
                <a:solidFill>
                  <a:srgbClr val="FF1D25"/>
                </a:solidFill>
                <a:latin typeface="Oswald"/>
                <a:ea typeface="Oswald"/>
                <a:cs typeface="Oswald"/>
                <a:sym typeface="Oswald"/>
              </a:rPr>
              <a:t>(10 minutos)</a:t>
            </a:r>
            <a:endParaRPr b="1" i="0" sz="1800" u="none" cap="none" strike="noStrike">
              <a:solidFill>
                <a:srgbClr val="FF1D25"/>
              </a:solidFill>
              <a:latin typeface="Oswald"/>
              <a:ea typeface="Oswald"/>
              <a:cs typeface="Oswald"/>
              <a:sym typeface="Oswald"/>
            </a:endParaRPr>
          </a:p>
        </p:txBody>
      </p:sp>
      <p:sp>
        <p:nvSpPr>
          <p:cNvPr id="368" name="Google Shape;368;g33757e717a5_0_319"/>
          <p:cNvSpPr txBox="1"/>
          <p:nvPr/>
        </p:nvSpPr>
        <p:spPr>
          <a:xfrm>
            <a:off x="177900" y="817525"/>
            <a:ext cx="50967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Buscar otra perspectiva: </a:t>
            </a:r>
            <a:endParaRPr b="0" i="0" sz="2400" u="none" cap="none" strike="noStrike">
              <a:solidFill>
                <a:srgbClr val="666666"/>
              </a:solidFill>
              <a:latin typeface="Oswald"/>
              <a:ea typeface="Oswald"/>
              <a:cs typeface="Oswald"/>
              <a:sym typeface="Oswald"/>
            </a:endParaRPr>
          </a:p>
        </p:txBody>
      </p:sp>
      <p:sp>
        <p:nvSpPr>
          <p:cNvPr id="369" name="Google Shape;369;g33757e717a5_0_319"/>
          <p:cNvSpPr txBox="1"/>
          <p:nvPr/>
        </p:nvSpPr>
        <p:spPr>
          <a:xfrm>
            <a:off x="260200" y="1778025"/>
            <a:ext cx="5373000" cy="1049100"/>
          </a:xfrm>
          <a:prstGeom prst="rect">
            <a:avLst/>
          </a:prstGeom>
          <a:noFill/>
          <a:ln>
            <a:noFill/>
          </a:ln>
        </p:spPr>
        <p:txBody>
          <a:bodyPr anchorCtr="0" anchor="t" bIns="91425" lIns="91425" spcFirstLastPara="1" rIns="91425" wrap="square" tIns="91425">
            <a:spAutoFit/>
          </a:bodyPr>
          <a:lstStyle/>
          <a:p>
            <a:pPr indent="0" lvl="0" marL="630000" marR="0" rtl="0" algn="l">
              <a:lnSpc>
                <a:spcPct val="100000"/>
              </a:lnSpc>
              <a:spcBef>
                <a:spcPts val="0"/>
              </a:spcBef>
              <a:spcAft>
                <a:spcPts val="0"/>
              </a:spcAft>
              <a:buClr>
                <a:srgbClr val="000000"/>
              </a:buClr>
              <a:buSzPts val="1300"/>
              <a:buFont typeface="Arial"/>
              <a:buNone/>
            </a:pPr>
            <a:r>
              <a:rPr b="0" i="0" lang="es" sz="1300" u="none" cap="none" strike="noStrike">
                <a:solidFill>
                  <a:srgbClr val="FF1D25"/>
                </a:solidFill>
                <a:latin typeface="Roboto"/>
                <a:ea typeface="Roboto"/>
                <a:cs typeface="Roboto"/>
                <a:sym typeface="Roboto"/>
              </a:rPr>
              <a:t>Vídeo: </a:t>
            </a:r>
            <a:r>
              <a:rPr b="0" i="0" lang="es" sz="1300" u="sng" cap="none" strike="noStrike">
                <a:solidFill>
                  <a:schemeClr val="accent5"/>
                </a:solidFill>
                <a:latin typeface="Roboto"/>
                <a:ea typeface="Roboto"/>
                <a:cs typeface="Roboto"/>
                <a:sym typeface="Roboto"/>
                <a:hlinkClick r:id="rId6">
                  <a:extLst>
                    <a:ext uri="{A12FA001-AC4F-418D-AE19-62706E023703}">
                      <ahyp:hlinkClr val="tx"/>
                    </a:ext>
                  </a:extLst>
                </a:hlinkClick>
              </a:rPr>
              <a:t>”El club de los poetas muertos”</a:t>
            </a:r>
            <a:endParaRPr b="0" i="0" sz="1300" u="none" cap="none" strike="noStrike">
              <a:solidFill>
                <a:schemeClr val="dk1"/>
              </a:solidFill>
              <a:latin typeface="Roboto"/>
              <a:ea typeface="Roboto"/>
              <a:cs typeface="Roboto"/>
              <a:sym typeface="Roboto"/>
            </a:endParaRPr>
          </a:p>
          <a:p>
            <a:pPr indent="0" lvl="0" marL="630000" marR="0" rtl="0" algn="just">
              <a:lnSpc>
                <a:spcPct val="100000"/>
              </a:lnSpc>
              <a:spcBef>
                <a:spcPts val="500"/>
              </a:spcBef>
              <a:spcAft>
                <a:spcPts val="0"/>
              </a:spcAft>
              <a:buClr>
                <a:srgbClr val="000000"/>
              </a:buClr>
              <a:buSzPts val="1300"/>
              <a:buFont typeface="Arial"/>
              <a:buNone/>
            </a:pPr>
            <a:r>
              <a:rPr b="0" i="0" lang="es" sz="1300" u="none" cap="none" strike="noStrike">
                <a:solidFill>
                  <a:schemeClr val="dk1"/>
                </a:solidFill>
                <a:latin typeface="Roboto"/>
                <a:ea typeface="Roboto"/>
                <a:cs typeface="Roboto"/>
                <a:sym typeface="Roboto"/>
              </a:rPr>
              <a:t>En este fragmento de la película el profesor anima a sus estudiantes a mirar más allá, a mirar las cosas desde otra perspectiva.</a:t>
            </a:r>
            <a:endParaRPr b="0" i="0" sz="1300" u="none" cap="none" strike="noStrike">
              <a:solidFill>
                <a:srgbClr val="000000"/>
              </a:solidFill>
              <a:latin typeface="Arial"/>
              <a:ea typeface="Arial"/>
              <a:cs typeface="Arial"/>
              <a:sym typeface="Arial"/>
            </a:endParaRPr>
          </a:p>
        </p:txBody>
      </p:sp>
      <p:pic>
        <p:nvPicPr>
          <p:cNvPr id="370" name="Google Shape;370;g33757e717a5_0_319"/>
          <p:cNvPicPr preferRelativeResize="0"/>
          <p:nvPr/>
        </p:nvPicPr>
        <p:blipFill rotWithShape="1">
          <a:blip r:embed="rId7">
            <a:alphaModFix/>
          </a:blip>
          <a:srcRect b="0" l="0" r="0" t="0"/>
          <a:stretch/>
        </p:blipFill>
        <p:spPr>
          <a:xfrm>
            <a:off x="6968975" y="3373376"/>
            <a:ext cx="1124600" cy="755949"/>
          </a:xfrm>
          <a:prstGeom prst="rect">
            <a:avLst/>
          </a:prstGeom>
          <a:noFill/>
          <a:ln>
            <a:noFill/>
          </a:ln>
        </p:spPr>
      </p:pic>
      <p:sp>
        <p:nvSpPr>
          <p:cNvPr id="371" name="Google Shape;371;g33757e717a5_0_319"/>
          <p:cNvSpPr/>
          <p:nvPr/>
        </p:nvSpPr>
        <p:spPr>
          <a:xfrm>
            <a:off x="1731825" y="2998200"/>
            <a:ext cx="4644900" cy="1351500"/>
          </a:xfrm>
          <a:prstGeom prst="wedgeRoundRectCallout">
            <a:avLst>
              <a:gd fmla="val -56270" name="adj1"/>
              <a:gd fmla="val 24943" name="adj2"/>
              <a:gd fmla="val 0" name="adj3"/>
            </a:avLst>
          </a:prstGeom>
          <a:gradFill>
            <a:gsLst>
              <a:gs pos="0">
                <a:srgbClr val="F3A255">
                  <a:alpha val="31764"/>
                </a:srgbClr>
              </a:gs>
              <a:gs pos="49000">
                <a:srgbClr val="E6AED0">
                  <a:alpha val="31764"/>
                </a:srgbClr>
              </a:gs>
              <a:gs pos="100000">
                <a:srgbClr val="50C2E4">
                  <a:alpha val="27843"/>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 name="Google Shape;372;g33757e717a5_0_319"/>
          <p:cNvSpPr txBox="1"/>
          <p:nvPr/>
        </p:nvSpPr>
        <p:spPr>
          <a:xfrm>
            <a:off x="1777550" y="3000925"/>
            <a:ext cx="4644900" cy="2134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rPr b="1" i="0" lang="es" sz="1400" u="none" cap="none" strike="noStrike">
                <a:solidFill>
                  <a:srgbClr val="666666"/>
                </a:solidFill>
                <a:latin typeface="Roboto"/>
                <a:ea typeface="Roboto"/>
                <a:cs typeface="Roboto"/>
                <a:sym typeface="Roboto"/>
              </a:rPr>
              <a:t>¿Y tú, quieres dejar huella en la sociedad? </a:t>
            </a:r>
            <a:endParaRPr b="1" i="0" sz="14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Clr>
                <a:schemeClr val="dk1"/>
              </a:buClr>
              <a:buSzPts val="1100"/>
              <a:buFont typeface="Arial"/>
              <a:buNone/>
            </a:pPr>
            <a:r>
              <a:rPr b="0" i="0" lang="es" sz="1400" u="none" cap="none" strike="noStrike">
                <a:solidFill>
                  <a:srgbClr val="666666"/>
                </a:solidFill>
                <a:latin typeface="Roboto"/>
                <a:ea typeface="Roboto"/>
                <a:cs typeface="Roboto"/>
                <a:sym typeface="Roboto"/>
              </a:rPr>
              <a:t>Explora las distintas profesiones a través de los </a:t>
            </a:r>
            <a:r>
              <a:rPr b="1" i="0" lang="es" sz="1400" u="sng" cap="none" strike="noStrike">
                <a:solidFill>
                  <a:schemeClr val="hlink"/>
                </a:solidFill>
                <a:latin typeface="Roboto"/>
                <a:ea typeface="Roboto"/>
                <a:cs typeface="Roboto"/>
                <a:sym typeface="Roboto"/>
                <a:hlinkClick r:id="rId8"/>
              </a:rPr>
              <a:t>PLANETAS </a:t>
            </a:r>
            <a:r>
              <a:rPr b="0" i="0" lang="es" sz="1400" u="none" cap="none" strike="noStrike">
                <a:solidFill>
                  <a:srgbClr val="666666"/>
                </a:solidFill>
                <a:latin typeface="Roboto"/>
                <a:ea typeface="Roboto"/>
                <a:cs typeface="Roboto"/>
                <a:sym typeface="Roboto"/>
              </a:rPr>
              <a:t>y podrás observar cómo la creatividad y los equipo multidisciplinares están presentes en muchas de ellas.</a:t>
            </a:r>
            <a:endParaRPr b="0" i="0" sz="14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Clr>
                <a:schemeClr val="dk1"/>
              </a:buClr>
              <a:buSzPts val="1100"/>
              <a:buFont typeface="Arial"/>
              <a:buNone/>
            </a:pPr>
            <a:r>
              <a:t/>
            </a:r>
            <a:endParaRPr b="0" i="0" sz="14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300"/>
              <a:buFont typeface="Arial"/>
              <a:buNone/>
            </a:pPr>
            <a:r>
              <a:t/>
            </a:r>
            <a:endParaRPr b="1" i="0" sz="14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300"/>
              <a:buFont typeface="Arial"/>
              <a:buNone/>
            </a:pPr>
            <a:r>
              <a:t/>
            </a:r>
            <a:endParaRPr b="0" i="0" sz="1400" u="none" cap="none" strike="noStrike">
              <a:solidFill>
                <a:srgbClr val="666666"/>
              </a:solidFill>
              <a:latin typeface="Roboto"/>
              <a:ea typeface="Roboto"/>
              <a:cs typeface="Roboto"/>
              <a:sym typeface="Roboto"/>
            </a:endParaRPr>
          </a:p>
        </p:txBody>
      </p:sp>
      <p:pic>
        <p:nvPicPr>
          <p:cNvPr id="373" name="Google Shape;373;g33757e717a5_0_319"/>
          <p:cNvPicPr preferRelativeResize="0"/>
          <p:nvPr/>
        </p:nvPicPr>
        <p:blipFill rotWithShape="1">
          <a:blip r:embed="rId9">
            <a:alphaModFix/>
          </a:blip>
          <a:srcRect b="0" l="0" r="0" t="0"/>
          <a:stretch/>
        </p:blipFill>
        <p:spPr>
          <a:xfrm>
            <a:off x="131375" y="3196551"/>
            <a:ext cx="1202674" cy="162648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pic>
        <p:nvPicPr>
          <p:cNvPr id="378" name="Google Shape;378;p16"/>
          <p:cNvPicPr preferRelativeResize="0"/>
          <p:nvPr/>
        </p:nvPicPr>
        <p:blipFill rotWithShape="1">
          <a:blip r:embed="rId3">
            <a:alphaModFix/>
          </a:blip>
          <a:srcRect b="0" l="0" r="18407" t="0"/>
          <a:stretch/>
        </p:blipFill>
        <p:spPr>
          <a:xfrm>
            <a:off x="6868400" y="0"/>
            <a:ext cx="2297801" cy="4218860"/>
          </a:xfrm>
          <a:prstGeom prst="rect">
            <a:avLst/>
          </a:prstGeom>
          <a:noFill/>
          <a:ln>
            <a:noFill/>
          </a:ln>
        </p:spPr>
      </p:pic>
      <p:sp>
        <p:nvSpPr>
          <p:cNvPr id="379" name="Google Shape;379;p16"/>
          <p:cNvSpPr txBox="1"/>
          <p:nvPr/>
        </p:nvSpPr>
        <p:spPr>
          <a:xfrm>
            <a:off x="177900" y="817525"/>
            <a:ext cx="39840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400" u="none" cap="none" strike="noStrike">
                <a:solidFill>
                  <a:srgbClr val="666666"/>
                </a:solidFill>
                <a:latin typeface="Oswald"/>
                <a:ea typeface="Oswald"/>
                <a:cs typeface="Oswald"/>
                <a:sym typeface="Oswald"/>
              </a:rPr>
              <a:t>RECOMENDACIONES: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380" name="Google Shape;380;p16"/>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81" name="Google Shape;381;p16"/>
          <p:cNvPicPr preferRelativeResize="0"/>
          <p:nvPr/>
        </p:nvPicPr>
        <p:blipFill rotWithShape="1">
          <a:blip r:embed="rId4">
            <a:alphaModFix/>
          </a:blip>
          <a:srcRect b="0" l="0" r="0" t="0"/>
          <a:stretch/>
        </p:blipFill>
        <p:spPr>
          <a:xfrm>
            <a:off x="260200" y="317025"/>
            <a:ext cx="936103" cy="261625"/>
          </a:xfrm>
          <a:prstGeom prst="rect">
            <a:avLst/>
          </a:prstGeom>
          <a:noFill/>
          <a:ln>
            <a:noFill/>
          </a:ln>
        </p:spPr>
      </p:pic>
      <p:sp>
        <p:nvSpPr>
          <p:cNvPr id="382" name="Google Shape;382;p16"/>
          <p:cNvSpPr/>
          <p:nvPr/>
        </p:nvSpPr>
        <p:spPr>
          <a:xfrm>
            <a:off x="399450" y="1649325"/>
            <a:ext cx="4999800" cy="786900"/>
          </a:xfrm>
          <a:prstGeom prst="wedgeRoundRectCallout">
            <a:avLst>
              <a:gd fmla="val 21979" name="adj1"/>
              <a:gd fmla="val 49129" name="adj2"/>
              <a:gd fmla="val 0" name="adj3"/>
            </a:avLst>
          </a:prstGeom>
          <a:gradFill>
            <a:gsLst>
              <a:gs pos="0">
                <a:srgbClr val="F3A255">
                  <a:alpha val="31764"/>
                </a:srgbClr>
              </a:gs>
              <a:gs pos="49000">
                <a:srgbClr val="E6AED0">
                  <a:alpha val="31764"/>
                </a:srgbClr>
              </a:gs>
              <a:gs pos="100000">
                <a:srgbClr val="50C2E4">
                  <a:alpha val="27843"/>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 name="Google Shape;383;p16"/>
          <p:cNvSpPr txBox="1"/>
          <p:nvPr/>
        </p:nvSpPr>
        <p:spPr>
          <a:xfrm>
            <a:off x="576888" y="1842675"/>
            <a:ext cx="4644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300"/>
              <a:buFont typeface="Arial"/>
              <a:buNone/>
            </a:pPr>
            <a:r>
              <a:rPr b="0" i="0" lang="es" sz="1400" u="none" cap="none" strike="noStrike">
                <a:solidFill>
                  <a:srgbClr val="666666"/>
                </a:solidFill>
                <a:latin typeface="Roboto"/>
                <a:ea typeface="Roboto"/>
                <a:cs typeface="Roboto"/>
                <a:sym typeface="Roboto"/>
              </a:rPr>
              <a:t>Asegúrate de tener acceso a internet para ver los videos</a:t>
            </a:r>
            <a:endParaRPr b="0" i="0" sz="1400" u="none" cap="none" strike="noStrike">
              <a:solidFill>
                <a:srgbClr val="666666"/>
              </a:solidFill>
              <a:latin typeface="Roboto"/>
              <a:ea typeface="Roboto"/>
              <a:cs typeface="Roboto"/>
              <a:sym typeface="Roboto"/>
            </a:endParaRPr>
          </a:p>
        </p:txBody>
      </p:sp>
      <p:sp>
        <p:nvSpPr>
          <p:cNvPr id="384" name="Google Shape;384;p16"/>
          <p:cNvSpPr/>
          <p:nvPr/>
        </p:nvSpPr>
        <p:spPr>
          <a:xfrm>
            <a:off x="856500" y="2626750"/>
            <a:ext cx="4999800" cy="786900"/>
          </a:xfrm>
          <a:prstGeom prst="wedgeRoundRectCallout">
            <a:avLst>
              <a:gd fmla="val 50233" name="adj1"/>
              <a:gd fmla="val 19542" name="adj2"/>
              <a:gd fmla="val 0" name="adj3"/>
            </a:avLst>
          </a:prstGeom>
          <a:gradFill>
            <a:gsLst>
              <a:gs pos="0">
                <a:srgbClr val="F3A255">
                  <a:alpha val="31764"/>
                </a:srgbClr>
              </a:gs>
              <a:gs pos="49000">
                <a:srgbClr val="E6AED0">
                  <a:alpha val="31764"/>
                </a:srgbClr>
              </a:gs>
              <a:gs pos="100000">
                <a:srgbClr val="50C2E4">
                  <a:alpha val="27843"/>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 name="Google Shape;385;p16"/>
          <p:cNvSpPr txBox="1"/>
          <p:nvPr/>
        </p:nvSpPr>
        <p:spPr>
          <a:xfrm>
            <a:off x="1033938" y="2712700"/>
            <a:ext cx="4644900" cy="648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300"/>
              <a:buFont typeface="Arial"/>
              <a:buNone/>
            </a:pPr>
            <a:r>
              <a:rPr b="0" i="0" lang="es" sz="1400" u="none" cap="none" strike="noStrike">
                <a:solidFill>
                  <a:srgbClr val="666666"/>
                </a:solidFill>
                <a:latin typeface="Roboto"/>
                <a:ea typeface="Roboto"/>
                <a:cs typeface="Roboto"/>
                <a:sym typeface="Roboto"/>
              </a:rPr>
              <a:t>Sé respetuoso con los/las profesionales STEM que os acompañen en el aula.</a:t>
            </a:r>
            <a:endParaRPr b="0" i="0" sz="1400" u="none" cap="none" strike="noStrike">
              <a:solidFill>
                <a:srgbClr val="666666"/>
              </a:solidFill>
              <a:latin typeface="Roboto"/>
              <a:ea typeface="Roboto"/>
              <a:cs typeface="Roboto"/>
              <a:sym typeface="Roboto"/>
            </a:endParaRPr>
          </a:p>
        </p:txBody>
      </p:sp>
      <p:sp>
        <p:nvSpPr>
          <p:cNvPr id="386" name="Google Shape;386;p16"/>
          <p:cNvSpPr/>
          <p:nvPr/>
        </p:nvSpPr>
        <p:spPr>
          <a:xfrm>
            <a:off x="288825" y="3635300"/>
            <a:ext cx="5091600" cy="989400"/>
          </a:xfrm>
          <a:prstGeom prst="wedgeRoundRectCallout">
            <a:avLst>
              <a:gd fmla="val 23434" name="adj1"/>
              <a:gd fmla="val 51258" name="adj2"/>
              <a:gd fmla="val 0" name="adj3"/>
            </a:avLst>
          </a:prstGeom>
          <a:gradFill>
            <a:gsLst>
              <a:gs pos="0">
                <a:srgbClr val="F3A255">
                  <a:alpha val="31764"/>
                </a:srgbClr>
              </a:gs>
              <a:gs pos="49000">
                <a:srgbClr val="E6AED0">
                  <a:alpha val="31764"/>
                </a:srgbClr>
              </a:gs>
              <a:gs pos="100000">
                <a:srgbClr val="50C2E4">
                  <a:alpha val="27843"/>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 name="Google Shape;387;p16"/>
          <p:cNvSpPr txBox="1"/>
          <p:nvPr/>
        </p:nvSpPr>
        <p:spPr>
          <a:xfrm>
            <a:off x="466276" y="3709575"/>
            <a:ext cx="5043600" cy="895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300"/>
              <a:buFont typeface="Arial"/>
              <a:buNone/>
            </a:pPr>
            <a:r>
              <a:rPr b="0" i="0" lang="es" sz="1400" u="none" cap="none" strike="noStrike">
                <a:solidFill>
                  <a:srgbClr val="666666"/>
                </a:solidFill>
                <a:latin typeface="Roboto"/>
                <a:ea typeface="Roboto"/>
                <a:cs typeface="Roboto"/>
                <a:sym typeface="Roboto"/>
              </a:rPr>
              <a:t>Crea un ambiente de respeto y apoyo en tu grupo, donde todas las personas se  sientan cómodos compartiendo sus ideas.</a:t>
            </a:r>
            <a:endParaRPr b="0" i="0" sz="1400" u="none" cap="none" strike="noStrike">
              <a:solidFill>
                <a:srgbClr val="666666"/>
              </a:solidFill>
              <a:latin typeface="Roboto"/>
              <a:ea typeface="Roboto"/>
              <a:cs typeface="Roboto"/>
              <a:sym typeface="Roboto"/>
            </a:endParaRPr>
          </a:p>
        </p:txBody>
      </p:sp>
      <p:pic>
        <p:nvPicPr>
          <p:cNvPr id="388" name="Google Shape;388;p16"/>
          <p:cNvPicPr preferRelativeResize="0"/>
          <p:nvPr/>
        </p:nvPicPr>
        <p:blipFill rotWithShape="1">
          <a:blip r:embed="rId5">
            <a:alphaModFix/>
          </a:blip>
          <a:srcRect b="0" l="0" r="0" t="0"/>
          <a:stretch/>
        </p:blipFill>
        <p:spPr>
          <a:xfrm>
            <a:off x="5725825" y="3858436"/>
            <a:ext cx="998830" cy="989350"/>
          </a:xfrm>
          <a:prstGeom prst="rect">
            <a:avLst/>
          </a:prstGeom>
          <a:noFill/>
          <a:ln>
            <a:noFill/>
          </a:ln>
        </p:spPr>
      </p:pic>
      <p:pic>
        <p:nvPicPr>
          <p:cNvPr id="389" name="Google Shape;389;p16"/>
          <p:cNvPicPr preferRelativeResize="0"/>
          <p:nvPr/>
        </p:nvPicPr>
        <p:blipFill rotWithShape="1">
          <a:blip r:embed="rId6">
            <a:alphaModFix/>
          </a:blip>
          <a:srcRect b="0" l="0" r="0" t="0"/>
          <a:stretch/>
        </p:blipFill>
        <p:spPr>
          <a:xfrm>
            <a:off x="3141296" y="-4"/>
            <a:ext cx="772100" cy="572725"/>
          </a:xfrm>
          <a:prstGeom prst="rect">
            <a:avLst/>
          </a:prstGeom>
          <a:noFill/>
          <a:ln>
            <a:noFill/>
          </a:ln>
        </p:spPr>
      </p:pic>
      <p:pic>
        <p:nvPicPr>
          <p:cNvPr id="390" name="Google Shape;390;p16"/>
          <p:cNvPicPr preferRelativeResize="0"/>
          <p:nvPr/>
        </p:nvPicPr>
        <p:blipFill rotWithShape="1">
          <a:blip r:embed="rId7">
            <a:alphaModFix/>
          </a:blip>
          <a:srcRect b="0" l="0" r="0" t="0"/>
          <a:stretch/>
        </p:blipFill>
        <p:spPr>
          <a:xfrm>
            <a:off x="6940600" y="2772333"/>
            <a:ext cx="1076425" cy="1495418"/>
          </a:xfrm>
          <a:prstGeom prst="rect">
            <a:avLst/>
          </a:prstGeom>
          <a:noFill/>
          <a:ln>
            <a:noFill/>
          </a:ln>
        </p:spPr>
      </p:pic>
      <p:pic>
        <p:nvPicPr>
          <p:cNvPr id="391" name="Google Shape;391;p16"/>
          <p:cNvPicPr preferRelativeResize="0"/>
          <p:nvPr/>
        </p:nvPicPr>
        <p:blipFill rotWithShape="1">
          <a:blip r:embed="rId8">
            <a:alphaModFix/>
          </a:blip>
          <a:srcRect b="0" l="0" r="0" t="0"/>
          <a:stretch/>
        </p:blipFill>
        <p:spPr>
          <a:xfrm>
            <a:off x="5299951" y="945089"/>
            <a:ext cx="1402425" cy="172592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pic>
        <p:nvPicPr>
          <p:cNvPr descr="preencoded.png" id="396" name="Google Shape;396;g337912d67ba_0_12"/>
          <p:cNvPicPr preferRelativeResize="0"/>
          <p:nvPr/>
        </p:nvPicPr>
        <p:blipFill rotWithShape="1">
          <a:blip r:embed="rId3">
            <a:alphaModFix/>
          </a:blip>
          <a:srcRect b="0" l="0" r="0" t="0"/>
          <a:stretch/>
        </p:blipFill>
        <p:spPr>
          <a:xfrm>
            <a:off x="382094" y="4499219"/>
            <a:ext cx="713956" cy="444760"/>
          </a:xfrm>
          <a:prstGeom prst="rect">
            <a:avLst/>
          </a:prstGeom>
          <a:noFill/>
          <a:ln>
            <a:noFill/>
          </a:ln>
        </p:spPr>
      </p:pic>
      <p:sp>
        <p:nvSpPr>
          <p:cNvPr id="397" name="Google Shape;397;g337912d67ba_0_12"/>
          <p:cNvSpPr txBox="1"/>
          <p:nvPr/>
        </p:nvSpPr>
        <p:spPr>
          <a:xfrm>
            <a:off x="267950" y="1640825"/>
            <a:ext cx="2881500" cy="20688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3400"/>
              <a:buFont typeface="Arial"/>
              <a:buNone/>
            </a:pPr>
            <a:r>
              <a:rPr b="1" i="0" lang="es" sz="3400" u="none" cap="none" strike="noStrike">
                <a:solidFill>
                  <a:schemeClr val="dk2"/>
                </a:solidFill>
                <a:latin typeface="Oswald"/>
                <a:ea typeface="Oswald"/>
                <a:cs typeface="Oswald"/>
                <a:sym typeface="Oswald"/>
              </a:rPr>
              <a:t>Buscar otra perspectiva</a:t>
            </a:r>
            <a:endParaRPr b="1" i="0" sz="3400" u="none" cap="none" strike="noStrike">
              <a:solidFill>
                <a:schemeClr val="dk2"/>
              </a:solidFill>
              <a:latin typeface="Oswald"/>
              <a:ea typeface="Oswald"/>
              <a:cs typeface="Oswald"/>
              <a:sym typeface="Oswald"/>
            </a:endParaRPr>
          </a:p>
          <a:p>
            <a:pPr indent="0" lvl="0" marL="0" marR="0" rtl="0" algn="l">
              <a:lnSpc>
                <a:spcPct val="90000"/>
              </a:lnSpc>
              <a:spcBef>
                <a:spcPts val="0"/>
              </a:spcBef>
              <a:spcAft>
                <a:spcPts val="0"/>
              </a:spcAft>
              <a:buClr>
                <a:srgbClr val="000000"/>
              </a:buClr>
              <a:buSzPts val="3400"/>
              <a:buFont typeface="Arial"/>
              <a:buNone/>
            </a:pPr>
            <a:r>
              <a:t/>
            </a:r>
            <a:endParaRPr b="1" i="0" sz="3400" u="none" cap="none" strike="noStrike">
              <a:solidFill>
                <a:schemeClr val="dk2"/>
              </a:solidFill>
              <a:latin typeface="Oswald"/>
              <a:ea typeface="Oswald"/>
              <a:cs typeface="Oswald"/>
              <a:sym typeface="Oswald"/>
            </a:endParaRPr>
          </a:p>
          <a:p>
            <a:pPr indent="0" lvl="0" marL="0" marR="0" rtl="0" algn="l">
              <a:lnSpc>
                <a:spcPct val="90000"/>
              </a:lnSpc>
              <a:spcBef>
                <a:spcPts val="0"/>
              </a:spcBef>
              <a:spcAft>
                <a:spcPts val="0"/>
              </a:spcAft>
              <a:buClr>
                <a:srgbClr val="000000"/>
              </a:buClr>
              <a:buSzPts val="3400"/>
              <a:buFont typeface="Arial"/>
              <a:buNone/>
            </a:pPr>
            <a:r>
              <a:t/>
            </a:r>
            <a:endParaRPr b="1" i="0" sz="3400" u="none" cap="none" strike="noStrike">
              <a:solidFill>
                <a:schemeClr val="dk2"/>
              </a:solidFill>
              <a:latin typeface="Oswald"/>
              <a:ea typeface="Oswald"/>
              <a:cs typeface="Oswald"/>
              <a:sym typeface="Oswald"/>
            </a:endParaRPr>
          </a:p>
        </p:txBody>
      </p:sp>
      <p:pic>
        <p:nvPicPr>
          <p:cNvPr id="398" name="Google Shape;398;g337912d67ba_0_12"/>
          <p:cNvPicPr preferRelativeResize="0"/>
          <p:nvPr/>
        </p:nvPicPr>
        <p:blipFill rotWithShape="1">
          <a:blip r:embed="rId4">
            <a:alphaModFix/>
          </a:blip>
          <a:srcRect b="0" l="0" r="0" t="0"/>
          <a:stretch/>
        </p:blipFill>
        <p:spPr>
          <a:xfrm>
            <a:off x="5577942" y="4717502"/>
            <a:ext cx="510277" cy="195278"/>
          </a:xfrm>
          <a:prstGeom prst="rect">
            <a:avLst/>
          </a:prstGeom>
          <a:noFill/>
          <a:ln>
            <a:noFill/>
          </a:ln>
        </p:spPr>
      </p:pic>
      <p:cxnSp>
        <p:nvCxnSpPr>
          <p:cNvPr id="399" name="Google Shape;399;g337912d67ba_0_12"/>
          <p:cNvCxnSpPr/>
          <p:nvPr/>
        </p:nvCxnSpPr>
        <p:spPr>
          <a:xfrm>
            <a:off x="6131623"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400" name="Google Shape;400;g337912d67ba_0_12"/>
          <p:cNvCxnSpPr/>
          <p:nvPr/>
        </p:nvCxnSpPr>
        <p:spPr>
          <a:xfrm>
            <a:off x="6868405"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401" name="Google Shape;401;g337912d67ba_0_12"/>
          <p:cNvCxnSpPr/>
          <p:nvPr/>
        </p:nvCxnSpPr>
        <p:spPr>
          <a:xfrm>
            <a:off x="7648592"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402" name="Google Shape;402;g337912d67ba_0_12"/>
          <p:cNvCxnSpPr/>
          <p:nvPr/>
        </p:nvCxnSpPr>
        <p:spPr>
          <a:xfrm>
            <a:off x="8428779" y="4678452"/>
            <a:ext cx="0" cy="283800"/>
          </a:xfrm>
          <a:prstGeom prst="straightConnector1">
            <a:avLst/>
          </a:prstGeom>
          <a:noFill/>
          <a:ln cap="flat" cmpd="sng" w="9525">
            <a:solidFill>
              <a:srgbClr val="FF6261"/>
            </a:solidFill>
            <a:prstDash val="solid"/>
            <a:miter lim="800000"/>
            <a:headEnd len="sm" w="sm" type="none"/>
            <a:tailEnd len="sm" w="sm" type="none"/>
          </a:ln>
        </p:spPr>
      </p:cxnSp>
      <p:pic>
        <p:nvPicPr>
          <p:cNvPr id="403" name="Google Shape;403;g337912d67ba_0_12"/>
          <p:cNvPicPr preferRelativeResize="0"/>
          <p:nvPr/>
        </p:nvPicPr>
        <p:blipFill rotWithShape="1">
          <a:blip r:embed="rId5">
            <a:alphaModFix/>
          </a:blip>
          <a:srcRect b="9910" l="3997" r="3460" t="17430"/>
          <a:stretch/>
        </p:blipFill>
        <p:spPr>
          <a:xfrm>
            <a:off x="6155375" y="4717502"/>
            <a:ext cx="700277" cy="176960"/>
          </a:xfrm>
          <a:prstGeom prst="rect">
            <a:avLst/>
          </a:prstGeom>
          <a:noFill/>
          <a:ln>
            <a:noFill/>
          </a:ln>
        </p:spPr>
      </p:pic>
      <p:pic>
        <p:nvPicPr>
          <p:cNvPr id="404" name="Google Shape;404;g337912d67ba_0_12"/>
          <p:cNvPicPr preferRelativeResize="0"/>
          <p:nvPr/>
        </p:nvPicPr>
        <p:blipFill rotWithShape="1">
          <a:blip r:embed="rId6">
            <a:alphaModFix/>
          </a:blip>
          <a:srcRect b="19437" l="10829" r="6313" t="5875"/>
          <a:stretch/>
        </p:blipFill>
        <p:spPr>
          <a:xfrm>
            <a:off x="6969314" y="4653706"/>
            <a:ext cx="601776" cy="302647"/>
          </a:xfrm>
          <a:prstGeom prst="rect">
            <a:avLst/>
          </a:prstGeom>
          <a:noFill/>
          <a:ln>
            <a:noFill/>
          </a:ln>
        </p:spPr>
      </p:pic>
      <p:pic>
        <p:nvPicPr>
          <p:cNvPr id="405" name="Google Shape;405;g337912d67ba_0_12"/>
          <p:cNvPicPr preferRelativeResize="0"/>
          <p:nvPr/>
        </p:nvPicPr>
        <p:blipFill rotWithShape="1">
          <a:blip r:embed="rId7">
            <a:alphaModFix/>
          </a:blip>
          <a:srcRect b="30665" l="4977" r="4688" t="26089"/>
          <a:stretch/>
        </p:blipFill>
        <p:spPr>
          <a:xfrm>
            <a:off x="7742052" y="4698009"/>
            <a:ext cx="625153" cy="223792"/>
          </a:xfrm>
          <a:prstGeom prst="rect">
            <a:avLst/>
          </a:prstGeom>
          <a:noFill/>
          <a:ln>
            <a:noFill/>
          </a:ln>
        </p:spPr>
      </p:pic>
      <p:cxnSp>
        <p:nvCxnSpPr>
          <p:cNvPr id="406" name="Google Shape;406;g337912d67ba_0_12"/>
          <p:cNvCxnSpPr/>
          <p:nvPr/>
        </p:nvCxnSpPr>
        <p:spPr>
          <a:xfrm>
            <a:off x="5500373" y="4678452"/>
            <a:ext cx="0" cy="283800"/>
          </a:xfrm>
          <a:prstGeom prst="straightConnector1">
            <a:avLst/>
          </a:prstGeom>
          <a:noFill/>
          <a:ln cap="flat" cmpd="sng" w="9525">
            <a:solidFill>
              <a:srgbClr val="FF6261"/>
            </a:solidFill>
            <a:prstDash val="solid"/>
            <a:miter lim="800000"/>
            <a:headEnd len="sm" w="sm" type="none"/>
            <a:tailEnd len="sm" w="sm" type="none"/>
          </a:ln>
        </p:spPr>
      </p:cxnSp>
      <p:pic>
        <p:nvPicPr>
          <p:cNvPr id="407" name="Google Shape;407;g337912d67ba_0_12"/>
          <p:cNvPicPr preferRelativeResize="0"/>
          <p:nvPr/>
        </p:nvPicPr>
        <p:blipFill rotWithShape="1">
          <a:blip r:embed="rId8">
            <a:alphaModFix/>
          </a:blip>
          <a:srcRect b="0" l="0" r="0" t="0"/>
          <a:stretch/>
        </p:blipFill>
        <p:spPr>
          <a:xfrm>
            <a:off x="8522236" y="4663816"/>
            <a:ext cx="275472" cy="302649"/>
          </a:xfrm>
          <a:prstGeom prst="rect">
            <a:avLst/>
          </a:prstGeom>
          <a:noFill/>
          <a:ln>
            <a:noFill/>
          </a:ln>
        </p:spPr>
      </p:pic>
      <p:pic>
        <p:nvPicPr>
          <p:cNvPr id="408" name="Google Shape;408;g337912d67ba_0_12"/>
          <p:cNvPicPr preferRelativeResize="0"/>
          <p:nvPr/>
        </p:nvPicPr>
        <p:blipFill rotWithShape="1">
          <a:blip r:embed="rId9">
            <a:alphaModFix/>
          </a:blip>
          <a:srcRect b="0" l="0" r="0" t="0"/>
          <a:stretch/>
        </p:blipFill>
        <p:spPr>
          <a:xfrm>
            <a:off x="4821012" y="4653688"/>
            <a:ext cx="601776" cy="261631"/>
          </a:xfrm>
          <a:prstGeom prst="rect">
            <a:avLst/>
          </a:prstGeom>
          <a:noFill/>
          <a:ln>
            <a:noFill/>
          </a:ln>
        </p:spPr>
      </p:pic>
      <p:sp>
        <p:nvSpPr>
          <p:cNvPr id="409" name="Google Shape;409;g337912d67ba_0_12"/>
          <p:cNvSpPr txBox="1"/>
          <p:nvPr/>
        </p:nvSpPr>
        <p:spPr>
          <a:xfrm>
            <a:off x="4742050" y="4397825"/>
            <a:ext cx="3000000" cy="300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750"/>
              <a:buFont typeface="Arial"/>
              <a:buNone/>
            </a:pPr>
            <a:r>
              <a:rPr b="0" i="0" lang="es" sz="750" u="none" cap="none" strike="noStrike">
                <a:solidFill>
                  <a:srgbClr val="000000"/>
                </a:solidFill>
                <a:latin typeface="Roboto"/>
                <a:ea typeface="Roboto"/>
                <a:cs typeface="Roboto"/>
                <a:sym typeface="Roboto"/>
              </a:rPr>
              <a:t>Organizaciones colaboradoras:</a:t>
            </a:r>
            <a:endParaRPr b="0" i="0" sz="750" u="none" cap="none" strike="noStrike">
              <a:solidFill>
                <a:srgbClr val="000000"/>
              </a:solidFill>
              <a:latin typeface="Roboto"/>
              <a:ea typeface="Roboto"/>
              <a:cs typeface="Roboto"/>
              <a:sym typeface="Roboto"/>
            </a:endParaRPr>
          </a:p>
        </p:txBody>
      </p:sp>
      <p:pic>
        <p:nvPicPr>
          <p:cNvPr id="410" name="Google Shape;410;g337912d67ba_0_12"/>
          <p:cNvPicPr preferRelativeResize="0"/>
          <p:nvPr/>
        </p:nvPicPr>
        <p:blipFill rotWithShape="1">
          <a:blip r:embed="rId10">
            <a:alphaModFix/>
          </a:blip>
          <a:srcRect b="0" l="0" r="0" t="0"/>
          <a:stretch/>
        </p:blipFill>
        <p:spPr>
          <a:xfrm>
            <a:off x="260199" y="329224"/>
            <a:ext cx="2948925" cy="1002176"/>
          </a:xfrm>
          <a:prstGeom prst="rect">
            <a:avLst/>
          </a:prstGeom>
          <a:noFill/>
          <a:ln>
            <a:noFill/>
          </a:ln>
        </p:spPr>
      </p:pic>
      <p:pic>
        <p:nvPicPr>
          <p:cNvPr id="411" name="Google Shape;411;g337912d67ba_0_12"/>
          <p:cNvPicPr preferRelativeResize="0"/>
          <p:nvPr/>
        </p:nvPicPr>
        <p:blipFill rotWithShape="1">
          <a:blip r:embed="rId11">
            <a:alphaModFix/>
          </a:blip>
          <a:srcRect b="0" l="0" r="18407" t="0"/>
          <a:stretch/>
        </p:blipFill>
        <p:spPr>
          <a:xfrm>
            <a:off x="6868400" y="0"/>
            <a:ext cx="2297801" cy="4218860"/>
          </a:xfrm>
          <a:prstGeom prst="rect">
            <a:avLst/>
          </a:prstGeom>
          <a:noFill/>
          <a:ln>
            <a:noFill/>
          </a:ln>
        </p:spPr>
      </p:pic>
      <p:pic>
        <p:nvPicPr>
          <p:cNvPr id="412" name="Google Shape;412;g337912d67ba_0_12"/>
          <p:cNvPicPr preferRelativeResize="0"/>
          <p:nvPr/>
        </p:nvPicPr>
        <p:blipFill rotWithShape="1">
          <a:blip r:embed="rId12">
            <a:alphaModFix/>
          </a:blip>
          <a:srcRect b="0" l="0" r="0" t="0"/>
          <a:stretch/>
        </p:blipFill>
        <p:spPr>
          <a:xfrm>
            <a:off x="3388125" y="754325"/>
            <a:ext cx="5040650" cy="28797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g337912d67ba_0_37"/>
          <p:cNvSpPr txBox="1"/>
          <p:nvPr/>
        </p:nvSpPr>
        <p:spPr>
          <a:xfrm>
            <a:off x="177900" y="817525"/>
            <a:ext cx="39840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400" u="none" cap="none" strike="noStrike">
                <a:solidFill>
                  <a:srgbClr val="666666"/>
                </a:solidFill>
                <a:latin typeface="Oswald"/>
                <a:ea typeface="Oswald"/>
                <a:cs typeface="Oswald"/>
                <a:sym typeface="Oswald"/>
              </a:rPr>
              <a:t>PUNTO DE PARTIDA: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203" name="Google Shape;203;g337912d67ba_0_37"/>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g337912d67ba_0_37"/>
          <p:cNvSpPr txBox="1"/>
          <p:nvPr/>
        </p:nvSpPr>
        <p:spPr>
          <a:xfrm>
            <a:off x="260200" y="1216375"/>
            <a:ext cx="8508000" cy="1887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400"/>
              <a:buFont typeface="Arial"/>
              <a:buNone/>
            </a:pPr>
            <a:r>
              <a:rPr b="0" i="0" lang="es" sz="1400" u="none" cap="none" strike="noStrike">
                <a:solidFill>
                  <a:srgbClr val="666666"/>
                </a:solidFill>
                <a:latin typeface="Roboto"/>
                <a:ea typeface="Roboto"/>
                <a:cs typeface="Roboto"/>
                <a:sym typeface="Roboto"/>
              </a:rPr>
              <a:t>Una aerolínea internacional ha experimentado una disminución en la satisfacción de sus pasajeros, especialmente en los vuelos donde viajan familias con niños pequeños. Las encuestas de satisfacción muestran que los niños, especialmente los que tienen entre 3 y 8 años, tienden a aburrirse y ponerse inquietos durante los vuelos, lo que afecta la experiencia, tanto de sus padres, como del resto de los pasajeros. En respuesta a este problema, el responsable de marketing y atención al cliente de la aerolínea ha contactado a </a:t>
            </a:r>
            <a:r>
              <a:rPr b="1" i="0" lang="es" sz="1400" u="none" cap="none" strike="noStrike">
                <a:solidFill>
                  <a:srgbClr val="666666"/>
                </a:solidFill>
                <a:latin typeface="Roboto"/>
                <a:ea typeface="Roboto"/>
                <a:cs typeface="Roboto"/>
                <a:sym typeface="Roboto"/>
              </a:rPr>
              <a:t>vuestra empresa de diseño para encontrar una solución</a:t>
            </a:r>
            <a:r>
              <a:rPr b="0" i="0" lang="es" sz="1400" u="none" cap="none" strike="noStrike">
                <a:solidFill>
                  <a:srgbClr val="666666"/>
                </a:solidFill>
                <a:latin typeface="Roboto"/>
                <a:ea typeface="Roboto"/>
                <a:cs typeface="Roboto"/>
                <a:sym typeface="Roboto"/>
              </a:rPr>
              <a:t>.</a:t>
            </a:r>
            <a:endParaRPr b="0" i="0" sz="14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666666"/>
              </a:solidFill>
              <a:latin typeface="Roboto"/>
              <a:ea typeface="Roboto"/>
              <a:cs typeface="Roboto"/>
              <a:sym typeface="Roboto"/>
            </a:endParaRPr>
          </a:p>
        </p:txBody>
      </p:sp>
      <p:pic>
        <p:nvPicPr>
          <p:cNvPr id="205" name="Google Shape;205;g337912d67ba_0_37"/>
          <p:cNvPicPr preferRelativeResize="0"/>
          <p:nvPr/>
        </p:nvPicPr>
        <p:blipFill rotWithShape="1">
          <a:blip r:embed="rId3">
            <a:alphaModFix/>
          </a:blip>
          <a:srcRect b="0" l="0" r="0" t="0"/>
          <a:stretch/>
        </p:blipFill>
        <p:spPr>
          <a:xfrm>
            <a:off x="260200" y="317025"/>
            <a:ext cx="936103" cy="261625"/>
          </a:xfrm>
          <a:prstGeom prst="rect">
            <a:avLst/>
          </a:prstGeom>
          <a:noFill/>
          <a:ln>
            <a:noFill/>
          </a:ln>
        </p:spPr>
      </p:pic>
      <p:pic>
        <p:nvPicPr>
          <p:cNvPr id="206" name="Google Shape;206;g337912d67ba_0_37"/>
          <p:cNvPicPr preferRelativeResize="0"/>
          <p:nvPr/>
        </p:nvPicPr>
        <p:blipFill rotWithShape="1">
          <a:blip r:embed="rId4">
            <a:alphaModFix/>
          </a:blip>
          <a:srcRect b="0" l="0" r="0" t="0"/>
          <a:stretch/>
        </p:blipFill>
        <p:spPr>
          <a:xfrm>
            <a:off x="2414821" y="-4"/>
            <a:ext cx="772100" cy="572725"/>
          </a:xfrm>
          <a:prstGeom prst="rect">
            <a:avLst/>
          </a:prstGeom>
          <a:noFill/>
          <a:ln>
            <a:noFill/>
          </a:ln>
        </p:spPr>
      </p:pic>
      <p:pic>
        <p:nvPicPr>
          <p:cNvPr id="207" name="Google Shape;207;g337912d67ba_0_37"/>
          <p:cNvPicPr preferRelativeResize="0"/>
          <p:nvPr/>
        </p:nvPicPr>
        <p:blipFill rotWithShape="1">
          <a:blip r:embed="rId5">
            <a:alphaModFix/>
          </a:blip>
          <a:srcRect b="0" l="16120" r="52744" t="0"/>
          <a:stretch/>
        </p:blipFill>
        <p:spPr>
          <a:xfrm rot="-5400000">
            <a:off x="3986850" y="-507724"/>
            <a:ext cx="1213975" cy="9320274"/>
          </a:xfrm>
          <a:prstGeom prst="rect">
            <a:avLst/>
          </a:prstGeom>
          <a:noFill/>
          <a:ln>
            <a:noFill/>
          </a:ln>
        </p:spPr>
      </p:pic>
      <p:sp>
        <p:nvSpPr>
          <p:cNvPr id="208" name="Google Shape;208;g337912d67ba_0_37"/>
          <p:cNvSpPr/>
          <p:nvPr/>
        </p:nvSpPr>
        <p:spPr>
          <a:xfrm>
            <a:off x="1811650" y="2871475"/>
            <a:ext cx="1289400" cy="362100"/>
          </a:xfrm>
          <a:prstGeom prst="roundRect">
            <a:avLst>
              <a:gd fmla="val 16667" name="adj"/>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1D25"/>
              </a:solidFill>
              <a:latin typeface="Arial"/>
              <a:ea typeface="Arial"/>
              <a:cs typeface="Arial"/>
              <a:sym typeface="Arial"/>
            </a:endParaRPr>
          </a:p>
        </p:txBody>
      </p:sp>
      <p:sp>
        <p:nvSpPr>
          <p:cNvPr id="209" name="Google Shape;209;g337912d67ba_0_37"/>
          <p:cNvSpPr txBox="1"/>
          <p:nvPr/>
        </p:nvSpPr>
        <p:spPr>
          <a:xfrm>
            <a:off x="1945150" y="2852425"/>
            <a:ext cx="1102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400"/>
              <a:buFont typeface="Arial"/>
              <a:buNone/>
            </a:pPr>
            <a:r>
              <a:rPr b="1" i="0" lang="es" sz="1400" u="none" cap="none" strike="noStrike">
                <a:solidFill>
                  <a:srgbClr val="FFFFFF"/>
                </a:solidFill>
                <a:latin typeface="Roboto"/>
                <a:ea typeface="Roboto"/>
                <a:cs typeface="Roboto"/>
                <a:sym typeface="Roboto"/>
              </a:rPr>
              <a:t>Ver RETO</a:t>
            </a:r>
            <a:endParaRPr b="1" i="0" sz="1400" u="none" cap="none" strike="noStrike">
              <a:solidFill>
                <a:srgbClr val="FFFFFF"/>
              </a:solidFill>
              <a:latin typeface="Roboto"/>
              <a:ea typeface="Roboto"/>
              <a:cs typeface="Roboto"/>
              <a:sym typeface="Roboto"/>
            </a:endParaRPr>
          </a:p>
        </p:txBody>
      </p:sp>
      <p:pic>
        <p:nvPicPr>
          <p:cNvPr id="210" name="Google Shape;210;g337912d67ba_0_37"/>
          <p:cNvPicPr preferRelativeResize="0"/>
          <p:nvPr/>
        </p:nvPicPr>
        <p:blipFill rotWithShape="1">
          <a:blip r:embed="rId6">
            <a:alphaModFix/>
          </a:blip>
          <a:srcRect b="0" l="0" r="0" t="0"/>
          <a:stretch/>
        </p:blipFill>
        <p:spPr>
          <a:xfrm flipH="1">
            <a:off x="1696425" y="3092250"/>
            <a:ext cx="334150" cy="328450"/>
          </a:xfrm>
          <a:prstGeom prst="rect">
            <a:avLst/>
          </a:prstGeom>
          <a:noFill/>
          <a:ln>
            <a:noFill/>
          </a:ln>
        </p:spPr>
      </p:pic>
      <p:pic>
        <p:nvPicPr>
          <p:cNvPr id="211" name="Google Shape;211;g337912d67ba_0_37"/>
          <p:cNvPicPr preferRelativeResize="0"/>
          <p:nvPr/>
        </p:nvPicPr>
        <p:blipFill rotWithShape="1">
          <a:blip r:embed="rId7">
            <a:alphaModFix/>
          </a:blip>
          <a:srcRect b="0" l="0" r="0" t="0"/>
          <a:stretch/>
        </p:blipFill>
        <p:spPr>
          <a:xfrm>
            <a:off x="5095601" y="2982122"/>
            <a:ext cx="3542026" cy="20200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g337912d67ba_0_48"/>
          <p:cNvSpPr txBox="1"/>
          <p:nvPr/>
        </p:nvSpPr>
        <p:spPr>
          <a:xfrm>
            <a:off x="177900" y="817525"/>
            <a:ext cx="39840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400" u="none" cap="none" strike="noStrike">
                <a:solidFill>
                  <a:srgbClr val="666666"/>
                </a:solidFill>
                <a:latin typeface="Oswald"/>
                <a:ea typeface="Oswald"/>
                <a:cs typeface="Oswald"/>
                <a:sym typeface="Oswald"/>
              </a:rPr>
              <a:t>PUNTO DE PARTIDA: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217" name="Google Shape;217;g337912d67ba_0_48"/>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g337912d67ba_0_48"/>
          <p:cNvSpPr txBox="1"/>
          <p:nvPr/>
        </p:nvSpPr>
        <p:spPr>
          <a:xfrm>
            <a:off x="260200" y="1385700"/>
            <a:ext cx="8508000" cy="1606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400"/>
              <a:buFont typeface="Arial"/>
              <a:buNone/>
            </a:pPr>
            <a:r>
              <a:rPr b="0" i="0" lang="es" sz="1400" u="none" cap="none" strike="noStrike">
                <a:solidFill>
                  <a:srgbClr val="666666"/>
                </a:solidFill>
                <a:latin typeface="Roboto"/>
                <a:ea typeface="Roboto"/>
                <a:cs typeface="Roboto"/>
                <a:sym typeface="Roboto"/>
              </a:rPr>
              <a:t>El </a:t>
            </a:r>
            <a:r>
              <a:rPr b="1" i="0" lang="es" sz="1400" u="none" cap="none" strike="noStrike">
                <a:solidFill>
                  <a:srgbClr val="666666"/>
                </a:solidFill>
                <a:latin typeface="Roboto"/>
                <a:ea typeface="Roboto"/>
                <a:cs typeface="Roboto"/>
                <a:sym typeface="Roboto"/>
              </a:rPr>
              <a:t>RETO </a:t>
            </a:r>
            <a:r>
              <a:rPr b="0" i="0" lang="es" sz="1400" u="none" cap="none" strike="noStrike">
                <a:solidFill>
                  <a:srgbClr val="666666"/>
                </a:solidFill>
                <a:latin typeface="Roboto"/>
                <a:ea typeface="Roboto"/>
                <a:cs typeface="Roboto"/>
                <a:sym typeface="Roboto"/>
              </a:rPr>
              <a:t>consiste en desarrollar un kit de entretenimiento low cost para que los niños puedan mantenerse ocupados y entretenidos durante el vuelo, sin causar molestias a los demás pasajeros. El kit debe ser económico de producir, fácil de distribuir y, sobre todo, eficaz para mejorar la experiencia de vuelo de todos los involucrados.</a:t>
            </a:r>
            <a:endParaRPr b="0" i="0" sz="14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400"/>
              <a:buFont typeface="Arial"/>
              <a:buNone/>
            </a:pPr>
            <a:r>
              <a:t/>
            </a:r>
            <a:endParaRPr b="0" i="0" sz="13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400"/>
              <a:buFont typeface="Arial"/>
              <a:buNone/>
            </a:pPr>
            <a:r>
              <a:t/>
            </a:r>
            <a:endParaRPr b="0" i="0" sz="1300" u="none" cap="none" strike="noStrike">
              <a:solidFill>
                <a:srgbClr val="666666"/>
              </a:solidFill>
              <a:latin typeface="Roboto"/>
              <a:ea typeface="Roboto"/>
              <a:cs typeface="Roboto"/>
              <a:sym typeface="Roboto"/>
            </a:endParaRPr>
          </a:p>
        </p:txBody>
      </p:sp>
      <p:pic>
        <p:nvPicPr>
          <p:cNvPr id="219" name="Google Shape;219;g337912d67ba_0_48"/>
          <p:cNvPicPr preferRelativeResize="0"/>
          <p:nvPr/>
        </p:nvPicPr>
        <p:blipFill rotWithShape="1">
          <a:blip r:embed="rId3">
            <a:alphaModFix/>
          </a:blip>
          <a:srcRect b="0" l="0" r="0" t="0"/>
          <a:stretch/>
        </p:blipFill>
        <p:spPr>
          <a:xfrm>
            <a:off x="260200" y="317025"/>
            <a:ext cx="936103" cy="261625"/>
          </a:xfrm>
          <a:prstGeom prst="rect">
            <a:avLst/>
          </a:prstGeom>
          <a:noFill/>
          <a:ln>
            <a:noFill/>
          </a:ln>
        </p:spPr>
      </p:pic>
      <p:pic>
        <p:nvPicPr>
          <p:cNvPr id="220" name="Google Shape;220;g337912d67ba_0_48"/>
          <p:cNvPicPr preferRelativeResize="0"/>
          <p:nvPr/>
        </p:nvPicPr>
        <p:blipFill rotWithShape="1">
          <a:blip r:embed="rId4">
            <a:alphaModFix/>
          </a:blip>
          <a:srcRect b="0" l="0" r="0" t="0"/>
          <a:stretch/>
        </p:blipFill>
        <p:spPr>
          <a:xfrm>
            <a:off x="2414821" y="-4"/>
            <a:ext cx="772100" cy="572725"/>
          </a:xfrm>
          <a:prstGeom prst="rect">
            <a:avLst/>
          </a:prstGeom>
          <a:noFill/>
          <a:ln>
            <a:noFill/>
          </a:ln>
        </p:spPr>
      </p:pic>
      <p:pic>
        <p:nvPicPr>
          <p:cNvPr id="221" name="Google Shape;221;g337912d67ba_0_48"/>
          <p:cNvPicPr preferRelativeResize="0"/>
          <p:nvPr/>
        </p:nvPicPr>
        <p:blipFill rotWithShape="1">
          <a:blip r:embed="rId5">
            <a:alphaModFix/>
          </a:blip>
          <a:srcRect b="0" l="16120" r="52744" t="0"/>
          <a:stretch/>
        </p:blipFill>
        <p:spPr>
          <a:xfrm rot="-5400000">
            <a:off x="3986850" y="-507724"/>
            <a:ext cx="1213975" cy="9320274"/>
          </a:xfrm>
          <a:prstGeom prst="rect">
            <a:avLst/>
          </a:prstGeom>
          <a:noFill/>
          <a:ln>
            <a:noFill/>
          </a:ln>
        </p:spPr>
      </p:pic>
      <p:pic>
        <p:nvPicPr>
          <p:cNvPr id="222" name="Google Shape;222;g337912d67ba_0_48"/>
          <p:cNvPicPr preferRelativeResize="0"/>
          <p:nvPr/>
        </p:nvPicPr>
        <p:blipFill rotWithShape="1">
          <a:blip r:embed="rId6">
            <a:alphaModFix/>
          </a:blip>
          <a:srcRect b="0" l="0" r="0" t="0"/>
          <a:stretch/>
        </p:blipFill>
        <p:spPr>
          <a:xfrm>
            <a:off x="5095601" y="2982122"/>
            <a:ext cx="3542026" cy="20200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pic>
        <p:nvPicPr>
          <p:cNvPr id="227" name="Google Shape;227;p6"/>
          <p:cNvPicPr preferRelativeResize="0"/>
          <p:nvPr/>
        </p:nvPicPr>
        <p:blipFill rotWithShape="1">
          <a:blip r:embed="rId3">
            <a:alphaModFix/>
          </a:blip>
          <a:srcRect b="0" l="0" r="18407" t="0"/>
          <a:stretch/>
        </p:blipFill>
        <p:spPr>
          <a:xfrm>
            <a:off x="6868400" y="0"/>
            <a:ext cx="2297801" cy="4218860"/>
          </a:xfrm>
          <a:prstGeom prst="rect">
            <a:avLst/>
          </a:prstGeom>
          <a:noFill/>
          <a:ln>
            <a:noFill/>
          </a:ln>
        </p:spPr>
      </p:pic>
      <p:sp>
        <p:nvSpPr>
          <p:cNvPr id="228" name="Google Shape;228;p6"/>
          <p:cNvSpPr txBox="1"/>
          <p:nvPr/>
        </p:nvSpPr>
        <p:spPr>
          <a:xfrm>
            <a:off x="177900" y="817525"/>
            <a:ext cx="39840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400" u="none" cap="none" strike="noStrike">
                <a:solidFill>
                  <a:srgbClr val="666666"/>
                </a:solidFill>
                <a:latin typeface="Oswald"/>
                <a:ea typeface="Oswald"/>
                <a:cs typeface="Oswald"/>
                <a:sym typeface="Oswald"/>
              </a:rPr>
              <a:t>PUNTO DE PARTIDA: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229" name="Google Shape;229;p6"/>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30" name="Google Shape;230;p6"/>
          <p:cNvPicPr preferRelativeResize="0"/>
          <p:nvPr/>
        </p:nvPicPr>
        <p:blipFill rotWithShape="1">
          <a:blip r:embed="rId4">
            <a:alphaModFix/>
          </a:blip>
          <a:srcRect b="0" l="0" r="0" t="0"/>
          <a:stretch/>
        </p:blipFill>
        <p:spPr>
          <a:xfrm>
            <a:off x="260200" y="317025"/>
            <a:ext cx="936103" cy="261625"/>
          </a:xfrm>
          <a:prstGeom prst="rect">
            <a:avLst/>
          </a:prstGeom>
          <a:noFill/>
          <a:ln>
            <a:noFill/>
          </a:ln>
        </p:spPr>
      </p:pic>
      <p:sp>
        <p:nvSpPr>
          <p:cNvPr id="231" name="Google Shape;231;p6"/>
          <p:cNvSpPr txBox="1"/>
          <p:nvPr/>
        </p:nvSpPr>
        <p:spPr>
          <a:xfrm>
            <a:off x="260200" y="1506900"/>
            <a:ext cx="1365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Paso 1:</a:t>
            </a:r>
            <a:endParaRPr b="1" i="0" sz="1800" u="none" cap="none" strike="noStrike">
              <a:solidFill>
                <a:srgbClr val="FF1D25"/>
              </a:solidFill>
              <a:latin typeface="Oswald"/>
              <a:ea typeface="Oswald"/>
              <a:cs typeface="Oswald"/>
              <a:sym typeface="Oswald"/>
            </a:endParaRPr>
          </a:p>
        </p:txBody>
      </p:sp>
      <p:pic>
        <p:nvPicPr>
          <p:cNvPr id="232" name="Google Shape;232;p6"/>
          <p:cNvPicPr preferRelativeResize="0"/>
          <p:nvPr/>
        </p:nvPicPr>
        <p:blipFill rotWithShape="1">
          <a:blip r:embed="rId5">
            <a:alphaModFix amt="25000"/>
          </a:blip>
          <a:srcRect b="0" l="0" r="0" t="0"/>
          <a:stretch/>
        </p:blipFill>
        <p:spPr>
          <a:xfrm>
            <a:off x="2612700" y="1933675"/>
            <a:ext cx="1692600" cy="677098"/>
          </a:xfrm>
          <a:prstGeom prst="rect">
            <a:avLst/>
          </a:prstGeom>
          <a:noFill/>
          <a:ln>
            <a:noFill/>
          </a:ln>
        </p:spPr>
      </p:pic>
      <p:sp>
        <p:nvSpPr>
          <p:cNvPr id="233" name="Google Shape;233;p6"/>
          <p:cNvSpPr txBox="1"/>
          <p:nvPr/>
        </p:nvSpPr>
        <p:spPr>
          <a:xfrm>
            <a:off x="2715900" y="1915750"/>
            <a:ext cx="15894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0" i="0" lang="es" sz="1600" u="none" cap="none" strike="noStrike">
                <a:solidFill>
                  <a:srgbClr val="434343"/>
                </a:solidFill>
                <a:latin typeface="Roboto"/>
                <a:ea typeface="Roboto"/>
                <a:cs typeface="Roboto"/>
                <a:sym typeface="Roboto"/>
              </a:rPr>
              <a:t>Equipos inter- disciplinares</a:t>
            </a:r>
            <a:endParaRPr b="1" i="0" sz="1600" u="none" cap="none" strike="noStrike">
              <a:solidFill>
                <a:srgbClr val="434343"/>
              </a:solidFill>
              <a:latin typeface="Roboto"/>
              <a:ea typeface="Roboto"/>
              <a:cs typeface="Roboto"/>
              <a:sym typeface="Roboto"/>
            </a:endParaRPr>
          </a:p>
        </p:txBody>
      </p:sp>
      <p:sp>
        <p:nvSpPr>
          <p:cNvPr id="234" name="Google Shape;234;p6"/>
          <p:cNvSpPr txBox="1"/>
          <p:nvPr/>
        </p:nvSpPr>
        <p:spPr>
          <a:xfrm>
            <a:off x="2546650" y="1506900"/>
            <a:ext cx="1365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Paso 2:</a:t>
            </a:r>
            <a:endParaRPr b="1" i="0" sz="1800" u="none" cap="none" strike="noStrike">
              <a:solidFill>
                <a:srgbClr val="FF1D25"/>
              </a:solidFill>
              <a:latin typeface="Oswald"/>
              <a:ea typeface="Oswald"/>
              <a:cs typeface="Oswald"/>
              <a:sym typeface="Oswald"/>
            </a:endParaRPr>
          </a:p>
        </p:txBody>
      </p:sp>
      <p:pic>
        <p:nvPicPr>
          <p:cNvPr id="235" name="Google Shape;235;p6"/>
          <p:cNvPicPr preferRelativeResize="0"/>
          <p:nvPr/>
        </p:nvPicPr>
        <p:blipFill rotWithShape="1">
          <a:blip r:embed="rId5">
            <a:alphaModFix amt="25000"/>
          </a:blip>
          <a:srcRect b="0" l="0" r="0" t="0"/>
          <a:stretch/>
        </p:blipFill>
        <p:spPr>
          <a:xfrm>
            <a:off x="4760075" y="1984263"/>
            <a:ext cx="1692600" cy="677098"/>
          </a:xfrm>
          <a:prstGeom prst="rect">
            <a:avLst/>
          </a:prstGeom>
          <a:noFill/>
          <a:ln>
            <a:noFill/>
          </a:ln>
        </p:spPr>
      </p:pic>
      <p:sp>
        <p:nvSpPr>
          <p:cNvPr id="236" name="Google Shape;236;p6"/>
          <p:cNvSpPr txBox="1"/>
          <p:nvPr/>
        </p:nvSpPr>
        <p:spPr>
          <a:xfrm>
            <a:off x="4787075" y="1966338"/>
            <a:ext cx="16926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0" i="0" lang="es" sz="1600" u="none" cap="none" strike="noStrike">
                <a:solidFill>
                  <a:srgbClr val="434343"/>
                </a:solidFill>
                <a:latin typeface="Roboto"/>
                <a:ea typeface="Roboto"/>
                <a:cs typeface="Roboto"/>
                <a:sym typeface="Roboto"/>
              </a:rPr>
              <a:t>Desarrollando la creatividad</a:t>
            </a:r>
            <a:endParaRPr b="1" i="0" sz="1600" u="none" cap="none" strike="noStrike">
              <a:solidFill>
                <a:srgbClr val="434343"/>
              </a:solidFill>
              <a:latin typeface="Roboto"/>
              <a:ea typeface="Roboto"/>
              <a:cs typeface="Roboto"/>
              <a:sym typeface="Roboto"/>
            </a:endParaRPr>
          </a:p>
        </p:txBody>
      </p:sp>
      <p:sp>
        <p:nvSpPr>
          <p:cNvPr id="237" name="Google Shape;237;p6"/>
          <p:cNvSpPr txBox="1"/>
          <p:nvPr/>
        </p:nvSpPr>
        <p:spPr>
          <a:xfrm>
            <a:off x="4694025" y="1506900"/>
            <a:ext cx="1365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Paso 3:</a:t>
            </a:r>
            <a:endParaRPr b="1" i="0" sz="1800" u="none" cap="none" strike="noStrike">
              <a:solidFill>
                <a:srgbClr val="FF1D25"/>
              </a:solidFill>
              <a:latin typeface="Oswald"/>
              <a:ea typeface="Oswald"/>
              <a:cs typeface="Oswald"/>
              <a:sym typeface="Oswald"/>
            </a:endParaRPr>
          </a:p>
        </p:txBody>
      </p:sp>
      <p:pic>
        <p:nvPicPr>
          <p:cNvPr id="238" name="Google Shape;238;p6"/>
          <p:cNvPicPr preferRelativeResize="0"/>
          <p:nvPr/>
        </p:nvPicPr>
        <p:blipFill rotWithShape="1">
          <a:blip r:embed="rId5">
            <a:alphaModFix amt="25000"/>
          </a:blip>
          <a:srcRect b="0" l="0" r="0" t="0"/>
          <a:stretch/>
        </p:blipFill>
        <p:spPr>
          <a:xfrm>
            <a:off x="379575" y="3769000"/>
            <a:ext cx="1589400" cy="720200"/>
          </a:xfrm>
          <a:prstGeom prst="rect">
            <a:avLst/>
          </a:prstGeom>
          <a:noFill/>
          <a:ln>
            <a:noFill/>
          </a:ln>
        </p:spPr>
      </p:pic>
      <p:sp>
        <p:nvSpPr>
          <p:cNvPr id="239" name="Google Shape;239;p6"/>
          <p:cNvSpPr txBox="1"/>
          <p:nvPr/>
        </p:nvSpPr>
        <p:spPr>
          <a:xfrm>
            <a:off x="406575" y="3751075"/>
            <a:ext cx="15894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0" i="0" lang="es" sz="1600" u="none" cap="none" strike="noStrike">
                <a:solidFill>
                  <a:srgbClr val="434343"/>
                </a:solidFill>
                <a:latin typeface="Roboto"/>
                <a:ea typeface="Roboto"/>
                <a:cs typeface="Roboto"/>
                <a:sym typeface="Roboto"/>
              </a:rPr>
              <a:t>Ampliar la mirada</a:t>
            </a:r>
            <a:endParaRPr b="1" i="0" sz="1600" u="none" cap="none" strike="noStrike">
              <a:solidFill>
                <a:srgbClr val="434343"/>
              </a:solidFill>
              <a:latin typeface="Roboto"/>
              <a:ea typeface="Roboto"/>
              <a:cs typeface="Roboto"/>
              <a:sym typeface="Roboto"/>
            </a:endParaRPr>
          </a:p>
        </p:txBody>
      </p:sp>
      <p:sp>
        <p:nvSpPr>
          <p:cNvPr id="240" name="Google Shape;240;p6"/>
          <p:cNvSpPr txBox="1"/>
          <p:nvPr/>
        </p:nvSpPr>
        <p:spPr>
          <a:xfrm>
            <a:off x="313525" y="3342225"/>
            <a:ext cx="1365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Paso 4:</a:t>
            </a:r>
            <a:endParaRPr b="1" i="0" sz="1800" u="none" cap="none" strike="noStrike">
              <a:solidFill>
                <a:srgbClr val="FF1D25"/>
              </a:solidFill>
              <a:latin typeface="Oswald"/>
              <a:ea typeface="Oswald"/>
              <a:cs typeface="Oswald"/>
              <a:sym typeface="Oswald"/>
            </a:endParaRPr>
          </a:p>
        </p:txBody>
      </p:sp>
      <p:pic>
        <p:nvPicPr>
          <p:cNvPr id="241" name="Google Shape;241;p6"/>
          <p:cNvPicPr preferRelativeResize="0"/>
          <p:nvPr/>
        </p:nvPicPr>
        <p:blipFill rotWithShape="1">
          <a:blip r:embed="rId6">
            <a:alphaModFix/>
          </a:blip>
          <a:srcRect b="0" l="0" r="0" t="0"/>
          <a:stretch/>
        </p:blipFill>
        <p:spPr>
          <a:xfrm rot="5400000">
            <a:off x="3580862" y="-238163"/>
            <a:ext cx="1052500" cy="1528825"/>
          </a:xfrm>
          <a:prstGeom prst="rect">
            <a:avLst/>
          </a:prstGeom>
          <a:noFill/>
          <a:ln>
            <a:noFill/>
          </a:ln>
        </p:spPr>
      </p:pic>
      <p:pic>
        <p:nvPicPr>
          <p:cNvPr id="242" name="Google Shape;242;p6"/>
          <p:cNvPicPr preferRelativeResize="0"/>
          <p:nvPr/>
        </p:nvPicPr>
        <p:blipFill rotWithShape="1">
          <a:blip r:embed="rId7">
            <a:alphaModFix/>
          </a:blip>
          <a:srcRect b="0" l="0" r="0" t="0"/>
          <a:stretch/>
        </p:blipFill>
        <p:spPr>
          <a:xfrm>
            <a:off x="6969716" y="2640671"/>
            <a:ext cx="1125360" cy="1695476"/>
          </a:xfrm>
          <a:prstGeom prst="rect">
            <a:avLst/>
          </a:prstGeom>
          <a:noFill/>
          <a:ln>
            <a:noFill/>
          </a:ln>
        </p:spPr>
      </p:pic>
      <p:pic>
        <p:nvPicPr>
          <p:cNvPr id="243" name="Google Shape;243;p6"/>
          <p:cNvPicPr preferRelativeResize="0"/>
          <p:nvPr/>
        </p:nvPicPr>
        <p:blipFill rotWithShape="1">
          <a:blip r:embed="rId5">
            <a:alphaModFix amt="25000"/>
          </a:blip>
          <a:srcRect b="0" l="0" r="0" t="0"/>
          <a:stretch/>
        </p:blipFill>
        <p:spPr>
          <a:xfrm>
            <a:off x="402900" y="1933675"/>
            <a:ext cx="1809025" cy="923401"/>
          </a:xfrm>
          <a:prstGeom prst="rect">
            <a:avLst/>
          </a:prstGeom>
          <a:noFill/>
          <a:ln>
            <a:noFill/>
          </a:ln>
        </p:spPr>
      </p:pic>
      <p:sp>
        <p:nvSpPr>
          <p:cNvPr id="244" name="Google Shape;244;p6"/>
          <p:cNvSpPr txBox="1"/>
          <p:nvPr/>
        </p:nvSpPr>
        <p:spPr>
          <a:xfrm>
            <a:off x="427325" y="1915750"/>
            <a:ext cx="1951800" cy="923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0" i="0" lang="es" sz="1600" u="none" cap="none" strike="noStrike">
                <a:solidFill>
                  <a:srgbClr val="434343"/>
                </a:solidFill>
                <a:latin typeface="Roboto"/>
                <a:ea typeface="Roboto"/>
                <a:cs typeface="Roboto"/>
                <a:sym typeface="Roboto"/>
              </a:rPr>
              <a:t>¿Somos personas proactivas o reactivas?</a:t>
            </a:r>
            <a:endParaRPr b="1" i="0" sz="1600" u="none" cap="none" strike="noStrike">
              <a:solidFill>
                <a:srgbClr val="434343"/>
              </a:solidFill>
              <a:latin typeface="Roboto"/>
              <a:ea typeface="Roboto"/>
              <a:cs typeface="Roboto"/>
              <a:sym typeface="Roboto"/>
            </a:endParaRPr>
          </a:p>
        </p:txBody>
      </p:sp>
      <p:pic>
        <p:nvPicPr>
          <p:cNvPr id="245" name="Google Shape;245;p6"/>
          <p:cNvPicPr preferRelativeResize="0"/>
          <p:nvPr/>
        </p:nvPicPr>
        <p:blipFill rotWithShape="1">
          <a:blip r:embed="rId5">
            <a:alphaModFix amt="25000"/>
          </a:blip>
          <a:srcRect b="0" l="0" r="0" t="0"/>
          <a:stretch/>
        </p:blipFill>
        <p:spPr>
          <a:xfrm>
            <a:off x="2467775" y="3803175"/>
            <a:ext cx="1692600" cy="720200"/>
          </a:xfrm>
          <a:prstGeom prst="rect">
            <a:avLst/>
          </a:prstGeom>
          <a:noFill/>
          <a:ln>
            <a:noFill/>
          </a:ln>
        </p:spPr>
      </p:pic>
      <p:sp>
        <p:nvSpPr>
          <p:cNvPr id="246" name="Google Shape;246;p6"/>
          <p:cNvSpPr txBox="1"/>
          <p:nvPr/>
        </p:nvSpPr>
        <p:spPr>
          <a:xfrm>
            <a:off x="2494775" y="3785250"/>
            <a:ext cx="18735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0" i="0" lang="es" sz="1600" u="none" cap="none" strike="noStrike">
                <a:solidFill>
                  <a:srgbClr val="434343"/>
                </a:solidFill>
                <a:latin typeface="Roboto"/>
                <a:ea typeface="Roboto"/>
                <a:cs typeface="Roboto"/>
                <a:sym typeface="Roboto"/>
              </a:rPr>
              <a:t>Ideas clave y reflexión</a:t>
            </a:r>
            <a:endParaRPr b="1" i="0" sz="1600" u="none" cap="none" strike="noStrike">
              <a:solidFill>
                <a:srgbClr val="434343"/>
              </a:solidFill>
              <a:latin typeface="Roboto"/>
              <a:ea typeface="Roboto"/>
              <a:cs typeface="Roboto"/>
              <a:sym typeface="Roboto"/>
            </a:endParaRPr>
          </a:p>
        </p:txBody>
      </p:sp>
      <p:sp>
        <p:nvSpPr>
          <p:cNvPr id="247" name="Google Shape;247;p6"/>
          <p:cNvSpPr txBox="1"/>
          <p:nvPr/>
        </p:nvSpPr>
        <p:spPr>
          <a:xfrm>
            <a:off x="2401725" y="3342225"/>
            <a:ext cx="1365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Paso 5:</a:t>
            </a:r>
            <a:endParaRPr b="1" i="0" sz="1800" u="none" cap="none" strike="noStrike">
              <a:solidFill>
                <a:srgbClr val="FF1D25"/>
              </a:solidFill>
              <a:latin typeface="Oswald"/>
              <a:ea typeface="Oswald"/>
              <a:cs typeface="Oswald"/>
              <a:sym typeface="Oswa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pic>
        <p:nvPicPr>
          <p:cNvPr id="252" name="Google Shape;252;g33757e717a5_0_219"/>
          <p:cNvPicPr preferRelativeResize="0"/>
          <p:nvPr/>
        </p:nvPicPr>
        <p:blipFill rotWithShape="1">
          <a:blip r:embed="rId3">
            <a:alphaModFix/>
          </a:blip>
          <a:srcRect b="0" l="0" r="18407" t="0"/>
          <a:stretch/>
        </p:blipFill>
        <p:spPr>
          <a:xfrm>
            <a:off x="6868400" y="0"/>
            <a:ext cx="2297801" cy="4218860"/>
          </a:xfrm>
          <a:prstGeom prst="rect">
            <a:avLst/>
          </a:prstGeom>
          <a:noFill/>
          <a:ln>
            <a:noFill/>
          </a:ln>
        </p:spPr>
      </p:pic>
      <p:sp>
        <p:nvSpPr>
          <p:cNvPr id="253" name="Google Shape;253;g33757e717a5_0_219"/>
          <p:cNvSpPr txBox="1"/>
          <p:nvPr/>
        </p:nvSpPr>
        <p:spPr>
          <a:xfrm>
            <a:off x="177900" y="817525"/>
            <a:ext cx="50967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Buscar otra perspectiva: </a:t>
            </a:r>
            <a:endParaRPr b="0" i="0" sz="20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254" name="Google Shape;254;g33757e717a5_0_219"/>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55" name="Google Shape;255;g33757e717a5_0_219"/>
          <p:cNvPicPr preferRelativeResize="0"/>
          <p:nvPr/>
        </p:nvPicPr>
        <p:blipFill rotWithShape="1">
          <a:blip r:embed="rId4">
            <a:alphaModFix/>
          </a:blip>
          <a:srcRect b="0" l="0" r="0" t="0"/>
          <a:stretch/>
        </p:blipFill>
        <p:spPr>
          <a:xfrm>
            <a:off x="260200" y="317025"/>
            <a:ext cx="936103" cy="261625"/>
          </a:xfrm>
          <a:prstGeom prst="rect">
            <a:avLst/>
          </a:prstGeom>
          <a:noFill/>
          <a:ln>
            <a:noFill/>
          </a:ln>
        </p:spPr>
      </p:pic>
      <p:sp>
        <p:nvSpPr>
          <p:cNvPr id="256" name="Google Shape;256;g33757e717a5_0_219"/>
          <p:cNvSpPr txBox="1"/>
          <p:nvPr/>
        </p:nvSpPr>
        <p:spPr>
          <a:xfrm>
            <a:off x="144400" y="1300275"/>
            <a:ext cx="5455500" cy="1200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Paso 1: ¿Somos personas proactivas o reactivas?</a:t>
            </a:r>
            <a:endParaRPr b="1" i="0" sz="1800" u="none" cap="none" strike="noStrike">
              <a:solidFill>
                <a:srgbClr val="FF1D25"/>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800"/>
              <a:buFont typeface="Arial"/>
              <a:buNone/>
            </a:pPr>
            <a:r>
              <a:rPr b="1" i="0" lang="es" sz="1200" u="none" cap="none" strike="noStrike">
                <a:solidFill>
                  <a:srgbClr val="FF1D25"/>
                </a:solidFill>
                <a:latin typeface="Oswald"/>
                <a:ea typeface="Oswald"/>
                <a:cs typeface="Oswald"/>
                <a:sym typeface="Oswald"/>
              </a:rPr>
              <a:t>(10 minutos)</a:t>
            </a:r>
            <a:endParaRPr b="1" i="0" sz="1200" u="none" cap="none" strike="noStrike">
              <a:solidFill>
                <a:srgbClr val="FF1D25"/>
              </a:solidFill>
              <a:latin typeface="Oswald"/>
              <a:ea typeface="Oswald"/>
              <a:cs typeface="Oswald"/>
              <a:sym typeface="Oswald"/>
            </a:endParaRPr>
          </a:p>
          <a:p>
            <a:pPr indent="0" lvl="0" marL="0" marR="0" rtl="0" algn="l">
              <a:lnSpc>
                <a:spcPct val="100000"/>
              </a:lnSpc>
              <a:spcBef>
                <a:spcPts val="0"/>
              </a:spcBef>
              <a:spcAft>
                <a:spcPts val="0"/>
              </a:spcAft>
              <a:buClr>
                <a:schemeClr val="dk1"/>
              </a:buClr>
              <a:buSzPts val="1100"/>
              <a:buFont typeface="Arial"/>
              <a:buNone/>
            </a:pPr>
            <a:r>
              <a:t/>
            </a:r>
            <a:endParaRPr b="1" i="0" sz="1800" u="none" cap="none" strike="noStrike">
              <a:solidFill>
                <a:srgbClr val="FF1D25"/>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FF1D25"/>
              </a:solidFill>
              <a:latin typeface="Oswald"/>
              <a:ea typeface="Oswald"/>
              <a:cs typeface="Oswald"/>
              <a:sym typeface="Oswald"/>
            </a:endParaRPr>
          </a:p>
        </p:txBody>
      </p:sp>
      <p:pic>
        <p:nvPicPr>
          <p:cNvPr id="257" name="Google Shape;257;g33757e717a5_0_219"/>
          <p:cNvPicPr preferRelativeResize="0"/>
          <p:nvPr/>
        </p:nvPicPr>
        <p:blipFill rotWithShape="1">
          <a:blip r:embed="rId5">
            <a:alphaModFix/>
          </a:blip>
          <a:srcRect b="0" l="0" r="0" t="0"/>
          <a:stretch/>
        </p:blipFill>
        <p:spPr>
          <a:xfrm>
            <a:off x="6945564" y="3047527"/>
            <a:ext cx="1288087" cy="1293300"/>
          </a:xfrm>
          <a:prstGeom prst="rect">
            <a:avLst/>
          </a:prstGeom>
          <a:noFill/>
          <a:ln>
            <a:noFill/>
          </a:ln>
        </p:spPr>
      </p:pic>
      <p:sp>
        <p:nvSpPr>
          <p:cNvPr id="258" name="Google Shape;258;g33757e717a5_0_219"/>
          <p:cNvSpPr/>
          <p:nvPr/>
        </p:nvSpPr>
        <p:spPr>
          <a:xfrm>
            <a:off x="1855425" y="1709125"/>
            <a:ext cx="4639500" cy="1010700"/>
          </a:xfrm>
          <a:prstGeom prst="wedgeRoundRectCallout">
            <a:avLst>
              <a:gd fmla="val -61250" name="adj1"/>
              <a:gd fmla="val 33107" name="adj2"/>
              <a:gd fmla="val 0" name="adj3"/>
            </a:avLst>
          </a:prstGeom>
          <a:gradFill>
            <a:gsLst>
              <a:gs pos="0">
                <a:srgbClr val="F3A255">
                  <a:alpha val="31764"/>
                </a:srgbClr>
              </a:gs>
              <a:gs pos="49000">
                <a:srgbClr val="E6AED0">
                  <a:alpha val="31764"/>
                </a:srgbClr>
              </a:gs>
              <a:gs pos="100000">
                <a:srgbClr val="50C2E4">
                  <a:alpha val="27843"/>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59" name="Google Shape;259;g33757e717a5_0_219"/>
          <p:cNvPicPr preferRelativeResize="0"/>
          <p:nvPr/>
        </p:nvPicPr>
        <p:blipFill rotWithShape="1">
          <a:blip r:embed="rId6">
            <a:alphaModFix/>
          </a:blip>
          <a:srcRect b="0" l="0" r="0" t="0"/>
          <a:stretch/>
        </p:blipFill>
        <p:spPr>
          <a:xfrm>
            <a:off x="356388" y="2666613"/>
            <a:ext cx="1272174" cy="1459124"/>
          </a:xfrm>
          <a:prstGeom prst="rect">
            <a:avLst/>
          </a:prstGeom>
          <a:noFill/>
          <a:ln>
            <a:noFill/>
          </a:ln>
        </p:spPr>
      </p:pic>
      <p:sp>
        <p:nvSpPr>
          <p:cNvPr id="260" name="Google Shape;260;g33757e717a5_0_219"/>
          <p:cNvSpPr txBox="1"/>
          <p:nvPr/>
        </p:nvSpPr>
        <p:spPr>
          <a:xfrm>
            <a:off x="1926175" y="1709125"/>
            <a:ext cx="4497900" cy="1075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400"/>
              <a:buFont typeface="Arial"/>
              <a:buNone/>
            </a:pPr>
            <a:r>
              <a:rPr b="1" i="0" lang="es" sz="1300" u="none" cap="none" strike="noStrike">
                <a:solidFill>
                  <a:srgbClr val="666666"/>
                </a:solidFill>
                <a:latin typeface="Roboto"/>
                <a:ea typeface="Roboto"/>
                <a:cs typeface="Roboto"/>
                <a:sym typeface="Roboto"/>
              </a:rPr>
              <a:t>En el grupo de amistades</a:t>
            </a:r>
            <a:r>
              <a:rPr b="0" i="0" lang="es" sz="1300" u="none" cap="none" strike="noStrike">
                <a:solidFill>
                  <a:srgbClr val="666666"/>
                </a:solidFill>
                <a:latin typeface="Roboto"/>
                <a:ea typeface="Roboto"/>
                <a:cs typeface="Roboto"/>
                <a:sym typeface="Roboto"/>
              </a:rPr>
              <a:t>, por ejemplo, ¿solemos proponer planes? ¿Nos gusta cambiar y no hacer siempre lo mismo? ¿O nos adaptamos normalmente al plan que los demás nos proponen?</a:t>
            </a:r>
            <a:endParaRPr b="0" i="0" sz="1300" u="none" cap="none" strike="noStrike">
              <a:solidFill>
                <a:srgbClr val="666666"/>
              </a:solidFill>
              <a:latin typeface="Roboto"/>
              <a:ea typeface="Roboto"/>
              <a:cs typeface="Roboto"/>
              <a:sym typeface="Roboto"/>
            </a:endParaRPr>
          </a:p>
        </p:txBody>
      </p:sp>
      <p:sp>
        <p:nvSpPr>
          <p:cNvPr id="261" name="Google Shape;261;g33757e717a5_0_219"/>
          <p:cNvSpPr/>
          <p:nvPr/>
        </p:nvSpPr>
        <p:spPr>
          <a:xfrm>
            <a:off x="2039550" y="2798375"/>
            <a:ext cx="4455300" cy="1010700"/>
          </a:xfrm>
          <a:prstGeom prst="wedgeRoundRectCallout">
            <a:avLst>
              <a:gd fmla="val -61340" name="adj1"/>
              <a:gd fmla="val -16133" name="adj2"/>
              <a:gd fmla="val 0" name="adj3"/>
            </a:avLst>
          </a:prstGeom>
          <a:gradFill>
            <a:gsLst>
              <a:gs pos="0">
                <a:srgbClr val="F3A255">
                  <a:alpha val="31764"/>
                </a:srgbClr>
              </a:gs>
              <a:gs pos="49000">
                <a:srgbClr val="E6AED0">
                  <a:alpha val="31764"/>
                </a:srgbClr>
              </a:gs>
              <a:gs pos="100000">
                <a:srgbClr val="50C2E4">
                  <a:alpha val="27843"/>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g33757e717a5_0_219"/>
          <p:cNvSpPr txBox="1"/>
          <p:nvPr/>
        </p:nvSpPr>
        <p:spPr>
          <a:xfrm>
            <a:off x="2091625" y="2760025"/>
            <a:ext cx="4313700" cy="1075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400"/>
              <a:buFont typeface="Arial"/>
              <a:buNone/>
            </a:pPr>
            <a:r>
              <a:rPr b="1" i="0" lang="es" sz="1300" u="none" cap="none" strike="noStrike">
                <a:solidFill>
                  <a:srgbClr val="666666"/>
                </a:solidFill>
                <a:latin typeface="Roboto"/>
                <a:ea typeface="Roboto"/>
                <a:cs typeface="Roboto"/>
                <a:sym typeface="Roboto"/>
              </a:rPr>
              <a:t>Cuando hacemos los deberes </a:t>
            </a:r>
            <a:r>
              <a:rPr b="0" i="0" lang="es" sz="1300" u="none" cap="none" strike="noStrike">
                <a:solidFill>
                  <a:srgbClr val="666666"/>
                </a:solidFill>
                <a:latin typeface="Roboto"/>
                <a:ea typeface="Roboto"/>
                <a:cs typeface="Roboto"/>
                <a:sym typeface="Roboto"/>
              </a:rPr>
              <a:t>¿somos perfeccionistas? ¿o nos conformamos con un 5? Cuando hay un tema que nos interesa ¿procuramos buscar más información? ¿o nos basta con la información que disponemos?</a:t>
            </a:r>
            <a:endParaRPr b="0" i="0" sz="1300" u="none" cap="none" strike="noStrike">
              <a:solidFill>
                <a:srgbClr val="666666"/>
              </a:solidFill>
              <a:latin typeface="Roboto"/>
              <a:ea typeface="Roboto"/>
              <a:cs typeface="Roboto"/>
              <a:sym typeface="Roboto"/>
            </a:endParaRPr>
          </a:p>
        </p:txBody>
      </p:sp>
      <p:sp>
        <p:nvSpPr>
          <p:cNvPr id="263" name="Google Shape;263;g33757e717a5_0_219"/>
          <p:cNvSpPr/>
          <p:nvPr/>
        </p:nvSpPr>
        <p:spPr>
          <a:xfrm>
            <a:off x="1778025" y="3875425"/>
            <a:ext cx="4823700" cy="1075200"/>
          </a:xfrm>
          <a:prstGeom prst="wedgeRoundRectCallout">
            <a:avLst>
              <a:gd fmla="val -62691" name="adj1"/>
              <a:gd fmla="val -56885" name="adj2"/>
              <a:gd fmla="val 0" name="adj3"/>
            </a:avLst>
          </a:prstGeom>
          <a:gradFill>
            <a:gsLst>
              <a:gs pos="0">
                <a:srgbClr val="F3A255">
                  <a:alpha val="31764"/>
                </a:srgbClr>
              </a:gs>
              <a:gs pos="49000">
                <a:srgbClr val="E6AED0">
                  <a:alpha val="31764"/>
                </a:srgbClr>
              </a:gs>
              <a:gs pos="100000">
                <a:srgbClr val="50C2E4">
                  <a:alpha val="27843"/>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g33757e717a5_0_219"/>
          <p:cNvSpPr txBox="1"/>
          <p:nvPr/>
        </p:nvSpPr>
        <p:spPr>
          <a:xfrm>
            <a:off x="1836625" y="3875425"/>
            <a:ext cx="4823700" cy="1075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400"/>
              <a:buFont typeface="Arial"/>
              <a:buNone/>
            </a:pPr>
            <a:r>
              <a:rPr b="1" i="0" lang="es" sz="1300" u="none" cap="none" strike="noStrike">
                <a:solidFill>
                  <a:srgbClr val="666666"/>
                </a:solidFill>
                <a:latin typeface="Roboto"/>
                <a:ea typeface="Roboto"/>
                <a:cs typeface="Roboto"/>
                <a:sym typeface="Roboto"/>
              </a:rPr>
              <a:t>En los trabajos en grupo </a:t>
            </a:r>
            <a:r>
              <a:rPr b="0" i="0" lang="es" sz="1300" u="none" cap="none" strike="noStrike">
                <a:solidFill>
                  <a:srgbClr val="666666"/>
                </a:solidFill>
                <a:latin typeface="Roboto"/>
                <a:ea typeface="Roboto"/>
                <a:cs typeface="Roboto"/>
                <a:sym typeface="Roboto"/>
              </a:rPr>
              <a:t>¿solemos proponer ideas? ¿nos cuesta encontrar ideas originales y por eso a veces no participamos? ¿o nos gusta ser creativos y buscar siempre la originalidad y mejora?</a:t>
            </a:r>
            <a:endParaRPr b="0" i="0" sz="1300" u="none" cap="none" strike="noStrike">
              <a:solidFill>
                <a:srgbClr val="666666"/>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pic>
        <p:nvPicPr>
          <p:cNvPr id="269" name="Google Shape;269;p8"/>
          <p:cNvPicPr preferRelativeResize="0"/>
          <p:nvPr/>
        </p:nvPicPr>
        <p:blipFill rotWithShape="1">
          <a:blip r:embed="rId3">
            <a:alphaModFix/>
          </a:blip>
          <a:srcRect b="0" l="0" r="18407" t="0"/>
          <a:stretch/>
        </p:blipFill>
        <p:spPr>
          <a:xfrm>
            <a:off x="6868400" y="0"/>
            <a:ext cx="2297801" cy="4218860"/>
          </a:xfrm>
          <a:prstGeom prst="rect">
            <a:avLst/>
          </a:prstGeom>
          <a:noFill/>
          <a:ln>
            <a:noFill/>
          </a:ln>
        </p:spPr>
      </p:pic>
      <p:sp>
        <p:nvSpPr>
          <p:cNvPr id="270" name="Google Shape;270;p8"/>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71" name="Google Shape;271;p8"/>
          <p:cNvPicPr preferRelativeResize="0"/>
          <p:nvPr/>
        </p:nvPicPr>
        <p:blipFill rotWithShape="1">
          <a:blip r:embed="rId4">
            <a:alphaModFix/>
          </a:blip>
          <a:srcRect b="0" l="0" r="0" t="0"/>
          <a:stretch/>
        </p:blipFill>
        <p:spPr>
          <a:xfrm>
            <a:off x="260200" y="317025"/>
            <a:ext cx="936103" cy="261625"/>
          </a:xfrm>
          <a:prstGeom prst="rect">
            <a:avLst/>
          </a:prstGeom>
          <a:noFill/>
          <a:ln>
            <a:noFill/>
          </a:ln>
        </p:spPr>
      </p:pic>
      <p:pic>
        <p:nvPicPr>
          <p:cNvPr id="272" name="Google Shape;272;p8"/>
          <p:cNvPicPr preferRelativeResize="0"/>
          <p:nvPr/>
        </p:nvPicPr>
        <p:blipFill rotWithShape="1">
          <a:blip r:embed="rId5">
            <a:alphaModFix/>
          </a:blip>
          <a:srcRect b="0" l="0" r="0" t="0"/>
          <a:stretch/>
        </p:blipFill>
        <p:spPr>
          <a:xfrm>
            <a:off x="3976175" y="298524"/>
            <a:ext cx="1496449" cy="931200"/>
          </a:xfrm>
          <a:prstGeom prst="rect">
            <a:avLst/>
          </a:prstGeom>
          <a:noFill/>
          <a:ln>
            <a:noFill/>
          </a:ln>
        </p:spPr>
      </p:pic>
      <p:pic>
        <p:nvPicPr>
          <p:cNvPr id="273" name="Google Shape;273;p8"/>
          <p:cNvPicPr preferRelativeResize="0"/>
          <p:nvPr/>
        </p:nvPicPr>
        <p:blipFill rotWithShape="1">
          <a:blip r:embed="rId6">
            <a:alphaModFix/>
          </a:blip>
          <a:srcRect b="0" l="0" r="0" t="0"/>
          <a:stretch/>
        </p:blipFill>
        <p:spPr>
          <a:xfrm>
            <a:off x="6891625" y="3260750"/>
            <a:ext cx="1251325" cy="1067850"/>
          </a:xfrm>
          <a:prstGeom prst="rect">
            <a:avLst/>
          </a:prstGeom>
          <a:noFill/>
          <a:ln>
            <a:noFill/>
          </a:ln>
        </p:spPr>
      </p:pic>
      <p:sp>
        <p:nvSpPr>
          <p:cNvPr id="274" name="Google Shape;274;p8"/>
          <p:cNvSpPr txBox="1"/>
          <p:nvPr/>
        </p:nvSpPr>
        <p:spPr>
          <a:xfrm>
            <a:off x="177900" y="817525"/>
            <a:ext cx="50967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Buscar otra perspectiva: </a:t>
            </a:r>
            <a:endParaRPr b="0" i="0" sz="20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275" name="Google Shape;275;p8"/>
          <p:cNvSpPr txBox="1"/>
          <p:nvPr/>
        </p:nvSpPr>
        <p:spPr>
          <a:xfrm>
            <a:off x="144400" y="1300275"/>
            <a:ext cx="54555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Paso 1: ¿Somos personas proactivas o reactivas?</a:t>
            </a:r>
            <a:endParaRPr b="1" i="0" sz="1800" u="none" cap="none" strike="noStrike">
              <a:solidFill>
                <a:srgbClr val="FF1D25"/>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800"/>
              <a:buFont typeface="Arial"/>
              <a:buNone/>
            </a:pPr>
            <a:r>
              <a:rPr b="1" i="0" lang="es" sz="1200" u="none" cap="none" strike="noStrike">
                <a:solidFill>
                  <a:srgbClr val="FF1D25"/>
                </a:solidFill>
                <a:latin typeface="Oswald"/>
                <a:ea typeface="Oswald"/>
                <a:cs typeface="Oswald"/>
                <a:sym typeface="Oswald"/>
              </a:rPr>
              <a:t>(10 minutos)</a:t>
            </a:r>
            <a:endParaRPr b="1" i="0" sz="1800" u="none" cap="none" strike="noStrike">
              <a:solidFill>
                <a:srgbClr val="FF1D25"/>
              </a:solidFill>
              <a:latin typeface="Oswald"/>
              <a:ea typeface="Oswald"/>
              <a:cs typeface="Oswald"/>
              <a:sym typeface="Oswald"/>
            </a:endParaRPr>
          </a:p>
        </p:txBody>
      </p:sp>
      <p:pic>
        <p:nvPicPr>
          <p:cNvPr id="276" name="Google Shape;276;p8"/>
          <p:cNvPicPr preferRelativeResize="0"/>
          <p:nvPr/>
        </p:nvPicPr>
        <p:blipFill rotWithShape="1">
          <a:blip r:embed="rId7">
            <a:alphaModFix/>
          </a:blip>
          <a:srcRect b="0" l="0" r="0" t="0"/>
          <a:stretch/>
        </p:blipFill>
        <p:spPr>
          <a:xfrm>
            <a:off x="395703" y="3787275"/>
            <a:ext cx="815300" cy="1111750"/>
          </a:xfrm>
          <a:prstGeom prst="rect">
            <a:avLst/>
          </a:prstGeom>
          <a:noFill/>
          <a:ln>
            <a:noFill/>
          </a:ln>
        </p:spPr>
      </p:pic>
      <p:sp>
        <p:nvSpPr>
          <p:cNvPr id="277" name="Google Shape;277;p8"/>
          <p:cNvSpPr txBox="1"/>
          <p:nvPr/>
        </p:nvSpPr>
        <p:spPr>
          <a:xfrm>
            <a:off x="1283501" y="3785750"/>
            <a:ext cx="5096700" cy="1174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1" i="0" lang="es" sz="1400" u="none" cap="none" strike="noStrike">
                <a:solidFill>
                  <a:srgbClr val="434343"/>
                </a:solidFill>
                <a:latin typeface="Roboto"/>
                <a:ea typeface="Roboto"/>
                <a:cs typeface="Roboto"/>
                <a:sym typeface="Roboto"/>
              </a:rPr>
              <a:t>PREGUNTA AL PROFESIONAL STEM</a:t>
            </a:r>
            <a:endParaRPr b="1" i="0" sz="1400" u="none" cap="none" strike="noStrike">
              <a:solidFill>
                <a:srgbClr val="434343"/>
              </a:solidFill>
              <a:latin typeface="Roboto"/>
              <a:ea typeface="Roboto"/>
              <a:cs typeface="Roboto"/>
              <a:sym typeface="Roboto"/>
            </a:endParaRPr>
          </a:p>
          <a:p>
            <a:pPr indent="0" lvl="0" marL="0" marR="0" rtl="0" algn="l">
              <a:lnSpc>
                <a:spcPct val="100000"/>
              </a:lnSpc>
              <a:spcBef>
                <a:spcPts val="500"/>
              </a:spcBef>
              <a:spcAft>
                <a:spcPts val="0"/>
              </a:spcAft>
              <a:buClr>
                <a:srgbClr val="000000"/>
              </a:buClr>
              <a:buSzPts val="1600"/>
              <a:buFont typeface="Arial"/>
              <a:buNone/>
            </a:pPr>
            <a:r>
              <a:rPr b="0" i="0" lang="es" sz="1400" u="none" cap="none" strike="noStrike">
                <a:solidFill>
                  <a:srgbClr val="434343"/>
                </a:solidFill>
                <a:latin typeface="Roboto"/>
                <a:ea typeface="Roboto"/>
                <a:cs typeface="Roboto"/>
                <a:sym typeface="Roboto"/>
              </a:rPr>
              <a:t>¿Considera que le ha ayudado en si trabajo tener una actitud abierta y proactiva?</a:t>
            </a:r>
            <a:endParaRPr b="0" i="0" sz="1400" u="none" cap="none" strike="noStrike">
              <a:solidFill>
                <a:srgbClr val="434343"/>
              </a:solidFill>
              <a:latin typeface="Roboto"/>
              <a:ea typeface="Roboto"/>
              <a:cs typeface="Roboto"/>
              <a:sym typeface="Roboto"/>
            </a:endParaRPr>
          </a:p>
          <a:p>
            <a:pPr indent="0" lvl="0" marL="0" marR="0" rtl="0" algn="l">
              <a:lnSpc>
                <a:spcPct val="100000"/>
              </a:lnSpc>
              <a:spcBef>
                <a:spcPts val="500"/>
              </a:spcBef>
              <a:spcAft>
                <a:spcPts val="0"/>
              </a:spcAft>
              <a:buClr>
                <a:srgbClr val="000000"/>
              </a:buClr>
              <a:buSzPts val="1600"/>
              <a:buFont typeface="Arial"/>
              <a:buNone/>
            </a:pPr>
            <a:r>
              <a:rPr b="0" i="0" lang="es" sz="1400" u="none" cap="none" strike="noStrike">
                <a:solidFill>
                  <a:srgbClr val="434343"/>
                </a:solidFill>
                <a:latin typeface="Roboto"/>
                <a:ea typeface="Roboto"/>
                <a:cs typeface="Roboto"/>
                <a:sym typeface="Roboto"/>
              </a:rPr>
              <a:t>¿Cree que le ha ayudado a tener mejores oportunidades?</a:t>
            </a:r>
            <a:endParaRPr b="0" i="0" sz="1600" u="none" cap="none" strike="noStrike">
              <a:solidFill>
                <a:srgbClr val="434343"/>
              </a:solidFill>
              <a:latin typeface="Roboto"/>
              <a:ea typeface="Roboto"/>
              <a:cs typeface="Roboto"/>
              <a:sym typeface="Roboto"/>
            </a:endParaRPr>
          </a:p>
        </p:txBody>
      </p:sp>
      <p:pic>
        <p:nvPicPr>
          <p:cNvPr id="278" name="Google Shape;278;p8"/>
          <p:cNvPicPr preferRelativeResize="0"/>
          <p:nvPr/>
        </p:nvPicPr>
        <p:blipFill rotWithShape="1">
          <a:blip r:embed="rId8">
            <a:alphaModFix amt="25000"/>
          </a:blip>
          <a:srcRect b="0" l="0" r="0" t="0"/>
          <a:stretch/>
        </p:blipFill>
        <p:spPr>
          <a:xfrm>
            <a:off x="1189850" y="3785750"/>
            <a:ext cx="5096699" cy="1111749"/>
          </a:xfrm>
          <a:prstGeom prst="rect">
            <a:avLst/>
          </a:prstGeom>
          <a:noFill/>
          <a:ln>
            <a:noFill/>
          </a:ln>
        </p:spPr>
      </p:pic>
      <p:pic>
        <p:nvPicPr>
          <p:cNvPr id="279" name="Google Shape;279;p8"/>
          <p:cNvPicPr preferRelativeResize="0"/>
          <p:nvPr/>
        </p:nvPicPr>
        <p:blipFill rotWithShape="1">
          <a:blip r:embed="rId8">
            <a:alphaModFix amt="25000"/>
          </a:blip>
          <a:srcRect b="0" l="0" r="0" t="0"/>
          <a:stretch/>
        </p:blipFill>
        <p:spPr>
          <a:xfrm>
            <a:off x="479100" y="1933675"/>
            <a:ext cx="2613349" cy="362901"/>
          </a:xfrm>
          <a:prstGeom prst="rect">
            <a:avLst/>
          </a:prstGeom>
          <a:noFill/>
          <a:ln>
            <a:noFill/>
          </a:ln>
        </p:spPr>
      </p:pic>
      <p:sp>
        <p:nvSpPr>
          <p:cNvPr id="280" name="Google Shape;280;p8"/>
          <p:cNvSpPr txBox="1"/>
          <p:nvPr/>
        </p:nvSpPr>
        <p:spPr>
          <a:xfrm>
            <a:off x="489800" y="1933675"/>
            <a:ext cx="2613300" cy="164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1" i="0" lang="es" sz="1300" u="none" cap="none" strike="noStrike">
                <a:solidFill>
                  <a:srgbClr val="434343"/>
                </a:solidFill>
                <a:latin typeface="Roboto"/>
                <a:ea typeface="Roboto"/>
                <a:cs typeface="Roboto"/>
                <a:sym typeface="Roboto"/>
              </a:rPr>
              <a:t>Personas reactivas</a:t>
            </a:r>
            <a:r>
              <a:rPr b="0" i="0" lang="es" sz="1300" u="none" cap="none" strike="noStrike">
                <a:solidFill>
                  <a:srgbClr val="434343"/>
                </a:solidFill>
                <a:latin typeface="Roboto"/>
                <a:ea typeface="Roboto"/>
                <a:cs typeface="Roboto"/>
                <a:sym typeface="Roboto"/>
              </a:rPr>
              <a:t>: </a:t>
            </a:r>
            <a:endParaRPr b="0" i="0" sz="1300" u="none" cap="none" strike="noStrike">
              <a:solidFill>
                <a:srgbClr val="434343"/>
              </a:solidFill>
              <a:latin typeface="Roboto"/>
              <a:ea typeface="Roboto"/>
              <a:cs typeface="Roboto"/>
              <a:sym typeface="Roboto"/>
            </a:endParaRPr>
          </a:p>
          <a:p>
            <a:pPr indent="0" lvl="0" marL="0" marR="0" rtl="0" algn="l">
              <a:lnSpc>
                <a:spcPct val="100000"/>
              </a:lnSpc>
              <a:spcBef>
                <a:spcPts val="500"/>
              </a:spcBef>
              <a:spcAft>
                <a:spcPts val="0"/>
              </a:spcAft>
              <a:buClr>
                <a:srgbClr val="000000"/>
              </a:buClr>
              <a:buSzPts val="1600"/>
              <a:buFont typeface="Arial"/>
              <a:buNone/>
            </a:pPr>
            <a:r>
              <a:rPr b="0" i="0" lang="es" sz="1300" u="none" cap="none" strike="noStrike">
                <a:solidFill>
                  <a:srgbClr val="434343"/>
                </a:solidFill>
                <a:latin typeface="Roboto"/>
                <a:ea typeface="Roboto"/>
                <a:cs typeface="Roboto"/>
                <a:sym typeface="Roboto"/>
              </a:rPr>
              <a:t>persona que generalmente no cuestiona, que se deja llevar por lo que dicen y deciden los demás, persona que cede el control y se mueve condicionado por las circunstancias.</a:t>
            </a:r>
            <a:endParaRPr b="0" i="0" sz="1300" u="none" cap="none" strike="noStrike">
              <a:solidFill>
                <a:srgbClr val="434343"/>
              </a:solidFill>
              <a:latin typeface="Roboto"/>
              <a:ea typeface="Roboto"/>
              <a:cs typeface="Roboto"/>
              <a:sym typeface="Roboto"/>
            </a:endParaRPr>
          </a:p>
        </p:txBody>
      </p:sp>
      <p:pic>
        <p:nvPicPr>
          <p:cNvPr id="281" name="Google Shape;281;p8"/>
          <p:cNvPicPr preferRelativeResize="0"/>
          <p:nvPr/>
        </p:nvPicPr>
        <p:blipFill rotWithShape="1">
          <a:blip r:embed="rId8">
            <a:alphaModFix amt="25000"/>
          </a:blip>
          <a:srcRect b="0" l="0" r="0" t="0"/>
          <a:stretch/>
        </p:blipFill>
        <p:spPr>
          <a:xfrm>
            <a:off x="3518650" y="1933675"/>
            <a:ext cx="2613349" cy="362901"/>
          </a:xfrm>
          <a:prstGeom prst="rect">
            <a:avLst/>
          </a:prstGeom>
          <a:noFill/>
          <a:ln>
            <a:noFill/>
          </a:ln>
        </p:spPr>
      </p:pic>
      <p:sp>
        <p:nvSpPr>
          <p:cNvPr id="282" name="Google Shape;282;p8"/>
          <p:cNvSpPr txBox="1"/>
          <p:nvPr/>
        </p:nvSpPr>
        <p:spPr>
          <a:xfrm>
            <a:off x="3529350" y="1933675"/>
            <a:ext cx="2613300" cy="144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1" i="0" lang="es" sz="1300" u="none" cap="none" strike="noStrike">
                <a:solidFill>
                  <a:srgbClr val="434343"/>
                </a:solidFill>
                <a:latin typeface="Roboto"/>
                <a:ea typeface="Roboto"/>
                <a:cs typeface="Roboto"/>
                <a:sym typeface="Roboto"/>
              </a:rPr>
              <a:t>Personas proactivas</a:t>
            </a:r>
            <a:r>
              <a:rPr b="0" i="0" lang="es" sz="1300" u="none" cap="none" strike="noStrike">
                <a:solidFill>
                  <a:srgbClr val="434343"/>
                </a:solidFill>
                <a:latin typeface="Roboto"/>
                <a:ea typeface="Roboto"/>
                <a:cs typeface="Roboto"/>
                <a:sym typeface="Roboto"/>
              </a:rPr>
              <a:t>: </a:t>
            </a:r>
            <a:endParaRPr b="0" i="0" sz="1300" u="none" cap="none" strike="noStrike">
              <a:solidFill>
                <a:srgbClr val="434343"/>
              </a:solidFill>
              <a:latin typeface="Roboto"/>
              <a:ea typeface="Roboto"/>
              <a:cs typeface="Roboto"/>
              <a:sym typeface="Roboto"/>
            </a:endParaRPr>
          </a:p>
          <a:p>
            <a:pPr indent="0" lvl="0" marL="0" marR="0" rtl="0" algn="l">
              <a:lnSpc>
                <a:spcPct val="100000"/>
              </a:lnSpc>
              <a:spcBef>
                <a:spcPts val="500"/>
              </a:spcBef>
              <a:spcAft>
                <a:spcPts val="0"/>
              </a:spcAft>
              <a:buClr>
                <a:srgbClr val="000000"/>
              </a:buClr>
              <a:buSzPts val="1600"/>
              <a:buFont typeface="Arial"/>
              <a:buNone/>
            </a:pPr>
            <a:r>
              <a:rPr b="0" i="0" lang="es" sz="1300" u="none" cap="none" strike="noStrike">
                <a:solidFill>
                  <a:srgbClr val="434343"/>
                </a:solidFill>
                <a:latin typeface="Roboto"/>
                <a:ea typeface="Roboto"/>
                <a:cs typeface="Roboto"/>
                <a:sym typeface="Roboto"/>
              </a:rPr>
              <a:t>persona con iniciativa, que busca alternativas, su conducta es resultado de sus propias decisiones y se mueve impulsado por valores. </a:t>
            </a:r>
            <a:endParaRPr b="0" i="0" sz="1300" u="none" cap="none" strike="noStrike">
              <a:solidFill>
                <a:srgbClr val="434343"/>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pic>
        <p:nvPicPr>
          <p:cNvPr id="287" name="Google Shape;287;g3375efb7e89_0_322"/>
          <p:cNvPicPr preferRelativeResize="0"/>
          <p:nvPr/>
        </p:nvPicPr>
        <p:blipFill rotWithShape="1">
          <a:blip r:embed="rId3">
            <a:alphaModFix/>
          </a:blip>
          <a:srcRect b="0" l="0" r="18407" t="0"/>
          <a:stretch/>
        </p:blipFill>
        <p:spPr>
          <a:xfrm>
            <a:off x="6868400" y="0"/>
            <a:ext cx="2297801" cy="4218860"/>
          </a:xfrm>
          <a:prstGeom prst="rect">
            <a:avLst/>
          </a:prstGeom>
          <a:noFill/>
          <a:ln>
            <a:noFill/>
          </a:ln>
        </p:spPr>
      </p:pic>
      <p:sp>
        <p:nvSpPr>
          <p:cNvPr id="288" name="Google Shape;288;g3375efb7e89_0_322"/>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89" name="Google Shape;289;g3375efb7e89_0_322"/>
          <p:cNvPicPr preferRelativeResize="0"/>
          <p:nvPr/>
        </p:nvPicPr>
        <p:blipFill rotWithShape="1">
          <a:blip r:embed="rId4">
            <a:alphaModFix/>
          </a:blip>
          <a:srcRect b="0" l="0" r="0" t="0"/>
          <a:stretch/>
        </p:blipFill>
        <p:spPr>
          <a:xfrm>
            <a:off x="260200" y="317025"/>
            <a:ext cx="936103" cy="261625"/>
          </a:xfrm>
          <a:prstGeom prst="rect">
            <a:avLst/>
          </a:prstGeom>
          <a:noFill/>
          <a:ln>
            <a:noFill/>
          </a:ln>
        </p:spPr>
      </p:pic>
      <p:sp>
        <p:nvSpPr>
          <p:cNvPr id="290" name="Google Shape;290;g3375efb7e89_0_322"/>
          <p:cNvSpPr txBox="1"/>
          <p:nvPr/>
        </p:nvSpPr>
        <p:spPr>
          <a:xfrm>
            <a:off x="144400" y="1224075"/>
            <a:ext cx="4458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Paso 2: Equipos interdisciplinares </a:t>
            </a:r>
            <a:r>
              <a:rPr b="1" i="0" lang="es" sz="1200" u="none" cap="none" strike="noStrike">
                <a:solidFill>
                  <a:srgbClr val="FF1D25"/>
                </a:solidFill>
                <a:latin typeface="Oswald"/>
                <a:ea typeface="Oswald"/>
                <a:cs typeface="Oswald"/>
                <a:sym typeface="Oswald"/>
              </a:rPr>
              <a:t>(5 minutos)</a:t>
            </a:r>
            <a:endParaRPr b="1" i="0" sz="1800" u="none" cap="none" strike="noStrike">
              <a:solidFill>
                <a:srgbClr val="FF1D25"/>
              </a:solidFill>
              <a:latin typeface="Oswald"/>
              <a:ea typeface="Oswald"/>
              <a:cs typeface="Oswald"/>
              <a:sym typeface="Oswald"/>
            </a:endParaRPr>
          </a:p>
        </p:txBody>
      </p:sp>
      <p:pic>
        <p:nvPicPr>
          <p:cNvPr id="291" name="Google Shape;291;g3375efb7e89_0_322"/>
          <p:cNvPicPr preferRelativeResize="0"/>
          <p:nvPr/>
        </p:nvPicPr>
        <p:blipFill rotWithShape="1">
          <a:blip r:embed="rId5">
            <a:alphaModFix/>
          </a:blip>
          <a:srcRect b="0" l="0" r="0" t="0"/>
          <a:stretch/>
        </p:blipFill>
        <p:spPr>
          <a:xfrm rot="10800000">
            <a:off x="3562050" y="13"/>
            <a:ext cx="1862457" cy="578575"/>
          </a:xfrm>
          <a:prstGeom prst="rect">
            <a:avLst/>
          </a:prstGeom>
          <a:noFill/>
          <a:ln>
            <a:noFill/>
          </a:ln>
        </p:spPr>
      </p:pic>
      <p:sp>
        <p:nvSpPr>
          <p:cNvPr id="292" name="Google Shape;292;g3375efb7e89_0_322"/>
          <p:cNvSpPr txBox="1"/>
          <p:nvPr/>
        </p:nvSpPr>
        <p:spPr>
          <a:xfrm>
            <a:off x="177900" y="817525"/>
            <a:ext cx="50967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Buscar otra perspectiva: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pic>
        <p:nvPicPr>
          <p:cNvPr id="293" name="Google Shape;293;g3375efb7e89_0_322"/>
          <p:cNvPicPr preferRelativeResize="0"/>
          <p:nvPr/>
        </p:nvPicPr>
        <p:blipFill rotWithShape="1">
          <a:blip r:embed="rId6">
            <a:alphaModFix/>
          </a:blip>
          <a:srcRect b="0" l="0" r="0" t="0"/>
          <a:stretch/>
        </p:blipFill>
        <p:spPr>
          <a:xfrm>
            <a:off x="220600" y="2424600"/>
            <a:ext cx="1469674" cy="1585501"/>
          </a:xfrm>
          <a:prstGeom prst="rect">
            <a:avLst/>
          </a:prstGeom>
          <a:noFill/>
          <a:ln>
            <a:noFill/>
          </a:ln>
        </p:spPr>
      </p:pic>
      <p:sp>
        <p:nvSpPr>
          <p:cNvPr id="294" name="Google Shape;294;g3375efb7e89_0_322"/>
          <p:cNvSpPr/>
          <p:nvPr/>
        </p:nvSpPr>
        <p:spPr>
          <a:xfrm>
            <a:off x="1731825" y="2160000"/>
            <a:ext cx="4644900" cy="1131300"/>
          </a:xfrm>
          <a:prstGeom prst="wedgeRoundRectCallout">
            <a:avLst>
              <a:gd fmla="val -56270" name="adj1"/>
              <a:gd fmla="val 24943" name="adj2"/>
              <a:gd fmla="val 0" name="adj3"/>
            </a:avLst>
          </a:prstGeom>
          <a:gradFill>
            <a:gsLst>
              <a:gs pos="0">
                <a:srgbClr val="F3A255">
                  <a:alpha val="31764"/>
                </a:srgbClr>
              </a:gs>
              <a:gs pos="49000">
                <a:srgbClr val="E6AED0">
                  <a:alpha val="31764"/>
                </a:srgbClr>
              </a:gs>
              <a:gs pos="100000">
                <a:srgbClr val="50C2E4">
                  <a:alpha val="27843"/>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g3375efb7e89_0_322"/>
          <p:cNvSpPr txBox="1"/>
          <p:nvPr/>
        </p:nvSpPr>
        <p:spPr>
          <a:xfrm>
            <a:off x="1777550" y="2162725"/>
            <a:ext cx="4644900" cy="1639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300"/>
              <a:buFont typeface="Arial"/>
              <a:buNone/>
            </a:pPr>
            <a:r>
              <a:rPr b="0" i="0" lang="es" sz="1400" u="none" cap="none" strike="noStrike">
                <a:solidFill>
                  <a:srgbClr val="666666"/>
                </a:solidFill>
                <a:latin typeface="Roboto"/>
                <a:ea typeface="Roboto"/>
                <a:cs typeface="Roboto"/>
                <a:sym typeface="Roboto"/>
              </a:rPr>
              <a:t>Piensa en qué habilidades / cualidades se necesitan en un equipo de trabajo para cumplir este reto.</a:t>
            </a:r>
            <a:endParaRPr b="0" i="0" sz="14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Clr>
                <a:schemeClr val="dk1"/>
              </a:buClr>
              <a:buSzPts val="1100"/>
              <a:buFont typeface="Arial"/>
              <a:buNone/>
            </a:pPr>
            <a:r>
              <a:rPr b="1" i="0" lang="es" sz="1400" u="none" cap="none" strike="noStrike">
                <a:solidFill>
                  <a:srgbClr val="666666"/>
                </a:solidFill>
                <a:latin typeface="Roboto"/>
                <a:ea typeface="Roboto"/>
                <a:cs typeface="Roboto"/>
                <a:sym typeface="Roboto"/>
              </a:rPr>
              <a:t>Te animo a que pongas en común las ideas con tus compañeros.</a:t>
            </a:r>
            <a:endParaRPr b="1" i="0" sz="14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300"/>
              <a:buFont typeface="Arial"/>
              <a:buNone/>
            </a:pPr>
            <a:r>
              <a:t/>
            </a:r>
            <a:endParaRPr b="1" i="0" sz="14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300"/>
              <a:buFont typeface="Arial"/>
              <a:buNone/>
            </a:pPr>
            <a:r>
              <a:t/>
            </a:r>
            <a:endParaRPr b="0" i="0" sz="1400" u="none" cap="none" strike="noStrike">
              <a:solidFill>
                <a:srgbClr val="666666"/>
              </a:solidFill>
              <a:latin typeface="Roboto"/>
              <a:ea typeface="Roboto"/>
              <a:cs typeface="Roboto"/>
              <a:sym typeface="Roboto"/>
            </a:endParaRPr>
          </a:p>
        </p:txBody>
      </p:sp>
      <p:pic>
        <p:nvPicPr>
          <p:cNvPr id="296" name="Google Shape;296;g3375efb7e89_0_322"/>
          <p:cNvPicPr preferRelativeResize="0"/>
          <p:nvPr/>
        </p:nvPicPr>
        <p:blipFill rotWithShape="1">
          <a:blip r:embed="rId7">
            <a:alphaModFix/>
          </a:blip>
          <a:srcRect b="0" l="0" r="0" t="0"/>
          <a:stretch/>
        </p:blipFill>
        <p:spPr>
          <a:xfrm>
            <a:off x="6970626" y="2956850"/>
            <a:ext cx="1208319" cy="11313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g33757e717a5_0_296"/>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02" name="Google Shape;302;g33757e717a5_0_296"/>
          <p:cNvPicPr preferRelativeResize="0"/>
          <p:nvPr/>
        </p:nvPicPr>
        <p:blipFill rotWithShape="1">
          <a:blip r:embed="rId3">
            <a:alphaModFix/>
          </a:blip>
          <a:srcRect b="0" l="0" r="0" t="0"/>
          <a:stretch/>
        </p:blipFill>
        <p:spPr>
          <a:xfrm>
            <a:off x="260200" y="317025"/>
            <a:ext cx="936103" cy="261625"/>
          </a:xfrm>
          <a:prstGeom prst="rect">
            <a:avLst/>
          </a:prstGeom>
          <a:noFill/>
          <a:ln>
            <a:noFill/>
          </a:ln>
        </p:spPr>
      </p:pic>
      <p:sp>
        <p:nvSpPr>
          <p:cNvPr id="303" name="Google Shape;303;g33757e717a5_0_296"/>
          <p:cNvSpPr txBox="1"/>
          <p:nvPr/>
        </p:nvSpPr>
        <p:spPr>
          <a:xfrm>
            <a:off x="144400" y="1224075"/>
            <a:ext cx="4458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Paso 3: Desarrollando la creatividad </a:t>
            </a:r>
            <a:r>
              <a:rPr b="1" i="0" lang="es" sz="1200" u="none" cap="none" strike="noStrike">
                <a:solidFill>
                  <a:srgbClr val="FF1D25"/>
                </a:solidFill>
                <a:latin typeface="Oswald"/>
                <a:ea typeface="Oswald"/>
                <a:cs typeface="Oswald"/>
                <a:sym typeface="Oswald"/>
              </a:rPr>
              <a:t>(10 minutos)</a:t>
            </a:r>
            <a:endParaRPr b="1" i="0" sz="1800" u="none" cap="none" strike="noStrike">
              <a:solidFill>
                <a:srgbClr val="FF1D25"/>
              </a:solidFill>
              <a:latin typeface="Oswald"/>
              <a:ea typeface="Oswald"/>
              <a:cs typeface="Oswald"/>
              <a:sym typeface="Oswald"/>
            </a:endParaRPr>
          </a:p>
        </p:txBody>
      </p:sp>
      <p:pic>
        <p:nvPicPr>
          <p:cNvPr id="304" name="Google Shape;304;g33757e717a5_0_296"/>
          <p:cNvPicPr preferRelativeResize="0"/>
          <p:nvPr/>
        </p:nvPicPr>
        <p:blipFill rotWithShape="1">
          <a:blip r:embed="rId4">
            <a:alphaModFix/>
          </a:blip>
          <a:srcRect b="0" l="0" r="0" t="0"/>
          <a:stretch/>
        </p:blipFill>
        <p:spPr>
          <a:xfrm rot="10800000">
            <a:off x="3562050" y="13"/>
            <a:ext cx="1862457" cy="578575"/>
          </a:xfrm>
          <a:prstGeom prst="rect">
            <a:avLst/>
          </a:prstGeom>
          <a:noFill/>
          <a:ln>
            <a:noFill/>
          </a:ln>
        </p:spPr>
      </p:pic>
      <p:sp>
        <p:nvSpPr>
          <p:cNvPr id="305" name="Google Shape;305;g33757e717a5_0_296"/>
          <p:cNvSpPr txBox="1"/>
          <p:nvPr/>
        </p:nvSpPr>
        <p:spPr>
          <a:xfrm>
            <a:off x="177900" y="817525"/>
            <a:ext cx="50967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Buscar otra perspectiva: </a:t>
            </a:r>
            <a:endParaRPr b="0" i="0" sz="2400" u="none" cap="none" strike="noStrike">
              <a:solidFill>
                <a:srgbClr val="666666"/>
              </a:solidFill>
              <a:latin typeface="Oswald"/>
              <a:ea typeface="Oswald"/>
              <a:cs typeface="Oswald"/>
              <a:sym typeface="Oswald"/>
            </a:endParaRPr>
          </a:p>
        </p:txBody>
      </p:sp>
      <p:pic>
        <p:nvPicPr>
          <p:cNvPr id="306" name="Google Shape;306;g33757e717a5_0_296"/>
          <p:cNvPicPr preferRelativeResize="0"/>
          <p:nvPr/>
        </p:nvPicPr>
        <p:blipFill rotWithShape="1">
          <a:blip r:embed="rId5">
            <a:alphaModFix amt="25000"/>
          </a:blip>
          <a:srcRect b="0" l="0" r="0" t="0"/>
          <a:stretch/>
        </p:blipFill>
        <p:spPr>
          <a:xfrm>
            <a:off x="311025" y="1758475"/>
            <a:ext cx="1424650" cy="331150"/>
          </a:xfrm>
          <a:prstGeom prst="rect">
            <a:avLst/>
          </a:prstGeom>
          <a:noFill/>
          <a:ln>
            <a:noFill/>
          </a:ln>
        </p:spPr>
      </p:pic>
      <p:sp>
        <p:nvSpPr>
          <p:cNvPr id="307" name="Google Shape;307;g33757e717a5_0_296"/>
          <p:cNvSpPr txBox="1"/>
          <p:nvPr/>
        </p:nvSpPr>
        <p:spPr>
          <a:xfrm>
            <a:off x="395700" y="1758463"/>
            <a:ext cx="5880300" cy="849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1" i="0" lang="es" sz="1300" u="none" cap="none" strike="noStrike">
                <a:solidFill>
                  <a:srgbClr val="434343"/>
                </a:solidFill>
                <a:latin typeface="Roboto"/>
                <a:ea typeface="Roboto"/>
                <a:cs typeface="Roboto"/>
                <a:sym typeface="Roboto"/>
              </a:rPr>
              <a:t>Lluvia de ideas</a:t>
            </a:r>
            <a:r>
              <a:rPr b="0" i="0" lang="es" sz="1300" u="none" cap="none" strike="noStrike">
                <a:solidFill>
                  <a:srgbClr val="434343"/>
                </a:solidFill>
                <a:latin typeface="Roboto"/>
                <a:ea typeface="Roboto"/>
                <a:cs typeface="Roboto"/>
                <a:sym typeface="Roboto"/>
              </a:rPr>
              <a:t>: </a:t>
            </a:r>
            <a:endParaRPr b="0" i="0" sz="1300" u="none" cap="none" strike="noStrike">
              <a:solidFill>
                <a:srgbClr val="434343"/>
              </a:solidFill>
              <a:latin typeface="Roboto"/>
              <a:ea typeface="Roboto"/>
              <a:cs typeface="Roboto"/>
              <a:sym typeface="Roboto"/>
            </a:endParaRPr>
          </a:p>
          <a:p>
            <a:pPr indent="0" lvl="0" marL="0" marR="0" rtl="0" algn="l">
              <a:lnSpc>
                <a:spcPct val="100000"/>
              </a:lnSpc>
              <a:spcBef>
                <a:spcPts val="500"/>
              </a:spcBef>
              <a:spcAft>
                <a:spcPts val="0"/>
              </a:spcAft>
              <a:buClr>
                <a:srgbClr val="000000"/>
              </a:buClr>
              <a:buSzPts val="1600"/>
              <a:buFont typeface="Arial"/>
              <a:buNone/>
            </a:pPr>
            <a:r>
              <a:rPr b="0" i="0" lang="es" sz="1300" u="none" cap="none" strike="noStrike">
                <a:solidFill>
                  <a:srgbClr val="434343"/>
                </a:solidFill>
                <a:latin typeface="Roboto"/>
                <a:ea typeface="Roboto"/>
                <a:cs typeface="Roboto"/>
                <a:sym typeface="Roboto"/>
              </a:rPr>
              <a:t>En grupos debéis poneros en el lugar de la empresa de diseño y hacer una lluvia de ideas para buscar posibles soluciones al reto.</a:t>
            </a:r>
            <a:endParaRPr b="0" i="0" sz="1300" u="none" cap="none" strike="noStrike">
              <a:solidFill>
                <a:srgbClr val="434343"/>
              </a:solidFill>
              <a:latin typeface="Roboto"/>
              <a:ea typeface="Roboto"/>
              <a:cs typeface="Roboto"/>
              <a:sym typeface="Roboto"/>
            </a:endParaRPr>
          </a:p>
        </p:txBody>
      </p:sp>
      <p:sp>
        <p:nvSpPr>
          <p:cNvPr id="308" name="Google Shape;308;g33757e717a5_0_296"/>
          <p:cNvSpPr txBox="1"/>
          <p:nvPr/>
        </p:nvSpPr>
        <p:spPr>
          <a:xfrm>
            <a:off x="730250" y="2534775"/>
            <a:ext cx="4458300" cy="1185300"/>
          </a:xfrm>
          <a:prstGeom prst="rect">
            <a:avLst/>
          </a:prstGeom>
          <a:noFill/>
          <a:ln>
            <a:noFill/>
          </a:ln>
        </p:spPr>
        <p:txBody>
          <a:bodyPr anchorCtr="0" anchor="t" bIns="91425" lIns="91425" spcFirstLastPara="1" rIns="91425" wrap="square" tIns="91425">
            <a:spAutoFit/>
          </a:bodyPr>
          <a:lstStyle/>
          <a:p>
            <a:pPr indent="-304800" lvl="0" marL="457200" marR="0" rtl="0" algn="just">
              <a:lnSpc>
                <a:spcPct val="100000"/>
              </a:lnSpc>
              <a:spcBef>
                <a:spcPts val="500"/>
              </a:spcBef>
              <a:spcAft>
                <a:spcPts val="0"/>
              </a:spcAft>
              <a:buClr>
                <a:srgbClr val="000000"/>
              </a:buClr>
              <a:buSzPts val="1200"/>
              <a:buFont typeface="Roboto"/>
              <a:buChar char="★"/>
            </a:pPr>
            <a:r>
              <a:rPr b="0" i="0" lang="es" sz="1300" u="none" cap="none" strike="noStrike">
                <a:solidFill>
                  <a:srgbClr val="434343"/>
                </a:solidFill>
                <a:latin typeface="Roboto"/>
                <a:ea typeface="Roboto"/>
                <a:cs typeface="Roboto"/>
                <a:sym typeface="Roboto"/>
              </a:rPr>
              <a:t>¿Creéis que la creatividad es importante en las profesiones STEM?</a:t>
            </a:r>
            <a:endParaRPr b="0" i="0" sz="1300" u="none" cap="none" strike="noStrike">
              <a:solidFill>
                <a:srgbClr val="434343"/>
              </a:solidFill>
              <a:latin typeface="Roboto"/>
              <a:ea typeface="Roboto"/>
              <a:cs typeface="Roboto"/>
              <a:sym typeface="Roboto"/>
            </a:endParaRPr>
          </a:p>
          <a:p>
            <a:pPr indent="-304800" lvl="0" marL="457200" marR="0" rtl="0" algn="just">
              <a:lnSpc>
                <a:spcPct val="100000"/>
              </a:lnSpc>
              <a:spcBef>
                <a:spcPts val="0"/>
              </a:spcBef>
              <a:spcAft>
                <a:spcPts val="0"/>
              </a:spcAft>
              <a:buClr>
                <a:schemeClr val="dk1"/>
              </a:buClr>
              <a:buSzPts val="1200"/>
              <a:buFont typeface="Roboto"/>
              <a:buChar char="★"/>
            </a:pPr>
            <a:r>
              <a:rPr b="0" i="0" lang="es" sz="1300" u="none" cap="none" strike="noStrike">
                <a:solidFill>
                  <a:srgbClr val="434343"/>
                </a:solidFill>
                <a:latin typeface="Roboto"/>
                <a:ea typeface="Roboto"/>
                <a:cs typeface="Roboto"/>
                <a:sym typeface="Roboto"/>
              </a:rPr>
              <a:t>¿Creéis que los grupos interdisciplinares y heterogéneos son más eficientes para este tipo de retos? ¿por qué?</a:t>
            </a:r>
            <a:endParaRPr b="0" i="0" sz="1400" u="none" cap="none" strike="noStrike">
              <a:solidFill>
                <a:srgbClr val="000000"/>
              </a:solidFill>
              <a:latin typeface="Arial"/>
              <a:ea typeface="Arial"/>
              <a:cs typeface="Arial"/>
              <a:sym typeface="Arial"/>
            </a:endParaRPr>
          </a:p>
        </p:txBody>
      </p:sp>
      <p:pic>
        <p:nvPicPr>
          <p:cNvPr id="309" name="Google Shape;309;g33757e717a5_0_296"/>
          <p:cNvPicPr preferRelativeResize="0"/>
          <p:nvPr/>
        </p:nvPicPr>
        <p:blipFill rotWithShape="1">
          <a:blip r:embed="rId6">
            <a:alphaModFix/>
          </a:blip>
          <a:srcRect b="0" l="0" r="0" t="0"/>
          <a:stretch/>
        </p:blipFill>
        <p:spPr>
          <a:xfrm>
            <a:off x="395703" y="3787275"/>
            <a:ext cx="815300" cy="1111750"/>
          </a:xfrm>
          <a:prstGeom prst="rect">
            <a:avLst/>
          </a:prstGeom>
          <a:noFill/>
          <a:ln>
            <a:noFill/>
          </a:ln>
        </p:spPr>
      </p:pic>
      <p:sp>
        <p:nvSpPr>
          <p:cNvPr id="310" name="Google Shape;310;g33757e717a5_0_296"/>
          <p:cNvSpPr txBox="1"/>
          <p:nvPr/>
        </p:nvSpPr>
        <p:spPr>
          <a:xfrm>
            <a:off x="1283501" y="3785750"/>
            <a:ext cx="5096700" cy="1174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1" i="0" lang="es" sz="1400" u="none" cap="none" strike="noStrike">
                <a:solidFill>
                  <a:srgbClr val="434343"/>
                </a:solidFill>
                <a:latin typeface="Roboto"/>
                <a:ea typeface="Roboto"/>
                <a:cs typeface="Roboto"/>
                <a:sym typeface="Roboto"/>
              </a:rPr>
              <a:t>PREGUNTA AL PROFESIONAL STEM</a:t>
            </a:r>
            <a:endParaRPr b="1" i="0" sz="1400" u="none" cap="none" strike="noStrike">
              <a:solidFill>
                <a:srgbClr val="434343"/>
              </a:solidFill>
              <a:latin typeface="Roboto"/>
              <a:ea typeface="Roboto"/>
              <a:cs typeface="Roboto"/>
              <a:sym typeface="Roboto"/>
            </a:endParaRPr>
          </a:p>
          <a:p>
            <a:pPr indent="0" lvl="0" marL="0" marR="0" rtl="0" algn="l">
              <a:lnSpc>
                <a:spcPct val="100000"/>
              </a:lnSpc>
              <a:spcBef>
                <a:spcPts val="500"/>
              </a:spcBef>
              <a:spcAft>
                <a:spcPts val="0"/>
              </a:spcAft>
              <a:buClr>
                <a:srgbClr val="000000"/>
              </a:buClr>
              <a:buSzPts val="1600"/>
              <a:buFont typeface="Arial"/>
              <a:buNone/>
            </a:pPr>
            <a:r>
              <a:rPr b="0" i="0" lang="es" sz="1400" u="none" cap="none" strike="noStrike">
                <a:solidFill>
                  <a:srgbClr val="434343"/>
                </a:solidFill>
                <a:latin typeface="Roboto"/>
                <a:ea typeface="Roboto"/>
                <a:cs typeface="Roboto"/>
                <a:sym typeface="Roboto"/>
              </a:rPr>
              <a:t>¿En su trabajo colabora con profesionales de otros ámbitos?</a:t>
            </a:r>
            <a:endParaRPr b="0" i="0" sz="1400" u="none" cap="none" strike="noStrike">
              <a:solidFill>
                <a:srgbClr val="434343"/>
              </a:solidFill>
              <a:latin typeface="Roboto"/>
              <a:ea typeface="Roboto"/>
              <a:cs typeface="Roboto"/>
              <a:sym typeface="Roboto"/>
            </a:endParaRPr>
          </a:p>
          <a:p>
            <a:pPr indent="0" lvl="0" marL="0" marR="0" rtl="0" algn="l">
              <a:lnSpc>
                <a:spcPct val="100000"/>
              </a:lnSpc>
              <a:spcBef>
                <a:spcPts val="500"/>
              </a:spcBef>
              <a:spcAft>
                <a:spcPts val="0"/>
              </a:spcAft>
              <a:buClr>
                <a:srgbClr val="000000"/>
              </a:buClr>
              <a:buSzPts val="1600"/>
              <a:buFont typeface="Arial"/>
              <a:buNone/>
            </a:pPr>
            <a:r>
              <a:rPr b="0" i="0" lang="es" sz="1400" u="none" cap="none" strike="noStrike">
                <a:solidFill>
                  <a:srgbClr val="434343"/>
                </a:solidFill>
                <a:latin typeface="Roboto"/>
                <a:ea typeface="Roboto"/>
                <a:cs typeface="Roboto"/>
                <a:sym typeface="Roboto"/>
              </a:rPr>
              <a:t>¿Considera que es enriquecedor contar con diferentes perfiles a la hora de generar soluciones?</a:t>
            </a:r>
            <a:endParaRPr b="0" i="0" sz="1400" u="none" cap="none" strike="noStrike">
              <a:solidFill>
                <a:srgbClr val="434343"/>
              </a:solidFill>
              <a:latin typeface="Roboto"/>
              <a:ea typeface="Roboto"/>
              <a:cs typeface="Roboto"/>
              <a:sym typeface="Roboto"/>
            </a:endParaRPr>
          </a:p>
        </p:txBody>
      </p:sp>
      <p:pic>
        <p:nvPicPr>
          <p:cNvPr id="311" name="Google Shape;311;g33757e717a5_0_296"/>
          <p:cNvPicPr preferRelativeResize="0"/>
          <p:nvPr/>
        </p:nvPicPr>
        <p:blipFill rotWithShape="1">
          <a:blip r:embed="rId5">
            <a:alphaModFix amt="25000"/>
          </a:blip>
          <a:srcRect b="0" l="0" r="0" t="0"/>
          <a:stretch/>
        </p:blipFill>
        <p:spPr>
          <a:xfrm>
            <a:off x="1196300" y="3787300"/>
            <a:ext cx="5096699" cy="1111749"/>
          </a:xfrm>
          <a:prstGeom prst="rect">
            <a:avLst/>
          </a:prstGeom>
          <a:noFill/>
          <a:ln>
            <a:noFill/>
          </a:ln>
        </p:spPr>
      </p:pic>
      <p:pic>
        <p:nvPicPr>
          <p:cNvPr id="312" name="Google Shape;312;g33757e717a5_0_296"/>
          <p:cNvPicPr preferRelativeResize="0"/>
          <p:nvPr/>
        </p:nvPicPr>
        <p:blipFill rotWithShape="1">
          <a:blip r:embed="rId7">
            <a:alphaModFix/>
          </a:blip>
          <a:srcRect b="0" l="0" r="18407" t="0"/>
          <a:stretch/>
        </p:blipFill>
        <p:spPr>
          <a:xfrm>
            <a:off x="6868400" y="0"/>
            <a:ext cx="2297801" cy="4218860"/>
          </a:xfrm>
          <a:prstGeom prst="rect">
            <a:avLst/>
          </a:prstGeom>
          <a:noFill/>
          <a:ln>
            <a:noFill/>
          </a:ln>
        </p:spPr>
      </p:pic>
      <p:pic>
        <p:nvPicPr>
          <p:cNvPr id="313" name="Google Shape;313;g33757e717a5_0_296"/>
          <p:cNvPicPr preferRelativeResize="0"/>
          <p:nvPr/>
        </p:nvPicPr>
        <p:blipFill rotWithShape="1">
          <a:blip r:embed="rId8">
            <a:alphaModFix/>
          </a:blip>
          <a:srcRect b="0" l="0" r="0" t="0"/>
          <a:stretch/>
        </p:blipFill>
        <p:spPr>
          <a:xfrm>
            <a:off x="6942299" y="2740474"/>
            <a:ext cx="1005775" cy="14274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10"/>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19" name="Google Shape;319;p10"/>
          <p:cNvPicPr preferRelativeResize="0"/>
          <p:nvPr/>
        </p:nvPicPr>
        <p:blipFill rotWithShape="1">
          <a:blip r:embed="rId3">
            <a:alphaModFix/>
          </a:blip>
          <a:srcRect b="0" l="0" r="0" t="0"/>
          <a:stretch/>
        </p:blipFill>
        <p:spPr>
          <a:xfrm>
            <a:off x="260200" y="317025"/>
            <a:ext cx="936103" cy="261625"/>
          </a:xfrm>
          <a:prstGeom prst="rect">
            <a:avLst/>
          </a:prstGeom>
          <a:noFill/>
          <a:ln>
            <a:noFill/>
          </a:ln>
        </p:spPr>
      </p:pic>
      <p:sp>
        <p:nvSpPr>
          <p:cNvPr id="320" name="Google Shape;320;p10"/>
          <p:cNvSpPr txBox="1"/>
          <p:nvPr/>
        </p:nvSpPr>
        <p:spPr>
          <a:xfrm>
            <a:off x="144400" y="1300275"/>
            <a:ext cx="59409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Paso 4: Ampliar la mirada </a:t>
            </a:r>
            <a:r>
              <a:rPr b="1" i="0" lang="es" sz="1200" u="none" cap="none" strike="noStrike">
                <a:solidFill>
                  <a:srgbClr val="FF1D25"/>
                </a:solidFill>
                <a:latin typeface="Oswald"/>
                <a:ea typeface="Oswald"/>
                <a:cs typeface="Oswald"/>
                <a:sym typeface="Oswald"/>
              </a:rPr>
              <a:t>(10 minutos)</a:t>
            </a:r>
            <a:endParaRPr b="1" i="0" sz="1800" u="none" cap="none" strike="noStrike">
              <a:solidFill>
                <a:srgbClr val="FF1D25"/>
              </a:solidFill>
              <a:latin typeface="Oswald"/>
              <a:ea typeface="Oswald"/>
              <a:cs typeface="Oswald"/>
              <a:sym typeface="Oswald"/>
            </a:endParaRPr>
          </a:p>
        </p:txBody>
      </p:sp>
      <p:sp>
        <p:nvSpPr>
          <p:cNvPr id="321" name="Google Shape;321;p10"/>
          <p:cNvSpPr txBox="1"/>
          <p:nvPr/>
        </p:nvSpPr>
        <p:spPr>
          <a:xfrm>
            <a:off x="177900" y="817525"/>
            <a:ext cx="50967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Buscar otra perspectiva: </a:t>
            </a:r>
            <a:endParaRPr b="0" i="0" sz="2400" u="none" cap="none" strike="noStrike">
              <a:solidFill>
                <a:srgbClr val="666666"/>
              </a:solidFill>
              <a:latin typeface="Oswald"/>
              <a:ea typeface="Oswald"/>
              <a:cs typeface="Oswald"/>
              <a:sym typeface="Oswald"/>
            </a:endParaRPr>
          </a:p>
        </p:txBody>
      </p:sp>
      <p:pic>
        <p:nvPicPr>
          <p:cNvPr id="322" name="Google Shape;322;p10"/>
          <p:cNvPicPr preferRelativeResize="0"/>
          <p:nvPr/>
        </p:nvPicPr>
        <p:blipFill rotWithShape="1">
          <a:blip r:embed="rId4">
            <a:alphaModFix amt="25000"/>
          </a:blip>
          <a:srcRect b="0" l="0" r="0" t="0"/>
          <a:stretch/>
        </p:blipFill>
        <p:spPr>
          <a:xfrm>
            <a:off x="311025" y="1910875"/>
            <a:ext cx="4716075" cy="331150"/>
          </a:xfrm>
          <a:prstGeom prst="rect">
            <a:avLst/>
          </a:prstGeom>
          <a:noFill/>
          <a:ln>
            <a:noFill/>
          </a:ln>
        </p:spPr>
      </p:pic>
      <p:sp>
        <p:nvSpPr>
          <p:cNvPr id="323" name="Google Shape;323;p10"/>
          <p:cNvSpPr txBox="1"/>
          <p:nvPr/>
        </p:nvSpPr>
        <p:spPr>
          <a:xfrm>
            <a:off x="395700" y="1910875"/>
            <a:ext cx="4631400" cy="2449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1" i="0" lang="es" sz="1300" u="none" cap="none" strike="noStrike">
                <a:solidFill>
                  <a:srgbClr val="434343"/>
                </a:solidFill>
                <a:latin typeface="Roboto"/>
                <a:ea typeface="Roboto"/>
                <a:cs typeface="Roboto"/>
                <a:sym typeface="Roboto"/>
              </a:rPr>
              <a:t>Análisis de las soluciones: los 6 sombreros de pensar</a:t>
            </a:r>
            <a:endParaRPr b="0" i="0" sz="1300" u="none" cap="none" strike="noStrike">
              <a:solidFill>
                <a:srgbClr val="434343"/>
              </a:solidFill>
              <a:latin typeface="Roboto"/>
              <a:ea typeface="Roboto"/>
              <a:cs typeface="Roboto"/>
              <a:sym typeface="Roboto"/>
            </a:endParaRPr>
          </a:p>
          <a:p>
            <a:pPr indent="-311150" lvl="0" marL="457200" marR="0" rtl="0" algn="l">
              <a:lnSpc>
                <a:spcPct val="100000"/>
              </a:lnSpc>
              <a:spcBef>
                <a:spcPts val="500"/>
              </a:spcBef>
              <a:spcAft>
                <a:spcPts val="0"/>
              </a:spcAft>
              <a:buClr>
                <a:srgbClr val="434343"/>
              </a:buClr>
              <a:buSzPts val="1300"/>
              <a:buFont typeface="Roboto"/>
              <a:buChar char="★"/>
            </a:pPr>
            <a:r>
              <a:rPr b="0" i="0" lang="es" sz="1300" u="none" cap="none" strike="noStrike">
                <a:solidFill>
                  <a:srgbClr val="434343"/>
                </a:solidFill>
                <a:latin typeface="Roboto"/>
                <a:ea typeface="Roboto"/>
                <a:cs typeface="Roboto"/>
                <a:sym typeface="Roboto"/>
              </a:rPr>
              <a:t>Además de generar ideas originales para resolver problemas, en los equipos profesionales también hay que ampliar la mirada y </a:t>
            </a:r>
            <a:r>
              <a:rPr b="1" i="0" lang="es" sz="1300" u="none" cap="none" strike="noStrike">
                <a:solidFill>
                  <a:srgbClr val="434343"/>
                </a:solidFill>
                <a:latin typeface="Roboto"/>
                <a:ea typeface="Roboto"/>
                <a:cs typeface="Roboto"/>
                <a:sym typeface="Roboto"/>
              </a:rPr>
              <a:t>analizar las ideas desde diferentes perspectivas</a:t>
            </a:r>
            <a:r>
              <a:rPr b="0" i="0" lang="es" sz="1300" u="none" cap="none" strike="noStrike">
                <a:solidFill>
                  <a:srgbClr val="434343"/>
                </a:solidFill>
                <a:latin typeface="Roboto"/>
                <a:ea typeface="Roboto"/>
                <a:cs typeface="Roboto"/>
                <a:sym typeface="Roboto"/>
              </a:rPr>
              <a:t>.</a:t>
            </a:r>
            <a:endParaRPr b="0" i="0" sz="1300" u="none" cap="none" strike="noStrike">
              <a:solidFill>
                <a:srgbClr val="434343"/>
              </a:solidFill>
              <a:latin typeface="Roboto"/>
              <a:ea typeface="Roboto"/>
              <a:cs typeface="Roboto"/>
              <a:sym typeface="Roboto"/>
            </a:endParaRPr>
          </a:p>
          <a:p>
            <a:pPr indent="-311150" lvl="0" marL="457200" marR="0" rtl="0" algn="l">
              <a:lnSpc>
                <a:spcPct val="100000"/>
              </a:lnSpc>
              <a:spcBef>
                <a:spcPts val="0"/>
              </a:spcBef>
              <a:spcAft>
                <a:spcPts val="0"/>
              </a:spcAft>
              <a:buClr>
                <a:srgbClr val="434343"/>
              </a:buClr>
              <a:buSzPts val="1300"/>
              <a:buFont typeface="Roboto"/>
              <a:buChar char="★"/>
            </a:pPr>
            <a:r>
              <a:rPr b="0" i="0" lang="es" sz="1300" u="none" cap="none" strike="noStrike">
                <a:solidFill>
                  <a:srgbClr val="434343"/>
                </a:solidFill>
                <a:latin typeface="Roboto"/>
                <a:ea typeface="Roboto"/>
                <a:cs typeface="Roboto"/>
                <a:sym typeface="Roboto"/>
              </a:rPr>
              <a:t>Cada miembro del grupo asumirá un </a:t>
            </a:r>
            <a:r>
              <a:rPr b="1" i="0" lang="es" sz="1300" u="none" cap="none" strike="noStrike">
                <a:solidFill>
                  <a:srgbClr val="434343"/>
                </a:solidFill>
                <a:latin typeface="Roboto"/>
                <a:ea typeface="Roboto"/>
                <a:cs typeface="Roboto"/>
                <a:sym typeface="Roboto"/>
              </a:rPr>
              <a:t>rol </a:t>
            </a:r>
            <a:r>
              <a:rPr b="0" i="0" lang="es" sz="1300" u="none" cap="none" strike="noStrike">
                <a:solidFill>
                  <a:srgbClr val="434343"/>
                </a:solidFill>
                <a:latin typeface="Roboto"/>
                <a:ea typeface="Roboto"/>
                <a:cs typeface="Roboto"/>
                <a:sym typeface="Roboto"/>
              </a:rPr>
              <a:t>(según los colores de los sombreros).</a:t>
            </a:r>
            <a:endParaRPr b="0" i="0" sz="1300" u="none" cap="none" strike="noStrike">
              <a:solidFill>
                <a:srgbClr val="434343"/>
              </a:solidFill>
              <a:latin typeface="Roboto"/>
              <a:ea typeface="Roboto"/>
              <a:cs typeface="Roboto"/>
              <a:sym typeface="Roboto"/>
            </a:endParaRPr>
          </a:p>
          <a:p>
            <a:pPr indent="-311150" lvl="0" marL="457200" marR="0" rtl="0" algn="l">
              <a:lnSpc>
                <a:spcPct val="100000"/>
              </a:lnSpc>
              <a:spcBef>
                <a:spcPts val="0"/>
              </a:spcBef>
              <a:spcAft>
                <a:spcPts val="0"/>
              </a:spcAft>
              <a:buClr>
                <a:srgbClr val="434343"/>
              </a:buClr>
              <a:buSzPts val="1300"/>
              <a:buFont typeface="Roboto"/>
              <a:buChar char="★"/>
            </a:pPr>
            <a:r>
              <a:rPr b="0" i="0" lang="es" sz="1300" u="none" cap="none" strike="noStrike">
                <a:solidFill>
                  <a:srgbClr val="434343"/>
                </a:solidFill>
                <a:latin typeface="Roboto"/>
                <a:ea typeface="Roboto"/>
                <a:cs typeface="Roboto"/>
                <a:sym typeface="Roboto"/>
              </a:rPr>
              <a:t>En la discusión se trata de que se analicen diversas ideas de diseño para resolver el reto planteado, y que cada miembro del grupo participe en esa discusión interpretando el rol del sombrero que le haya tocado.</a:t>
            </a:r>
            <a:endParaRPr b="0" i="0" sz="1300" u="none" cap="none" strike="noStrike">
              <a:solidFill>
                <a:srgbClr val="434343"/>
              </a:solidFill>
              <a:latin typeface="Roboto"/>
              <a:ea typeface="Roboto"/>
              <a:cs typeface="Roboto"/>
              <a:sym typeface="Roboto"/>
            </a:endParaRPr>
          </a:p>
        </p:txBody>
      </p:sp>
      <p:pic>
        <p:nvPicPr>
          <p:cNvPr id="324" name="Google Shape;324;p10"/>
          <p:cNvPicPr preferRelativeResize="0"/>
          <p:nvPr/>
        </p:nvPicPr>
        <p:blipFill rotWithShape="1">
          <a:blip r:embed="rId5">
            <a:alphaModFix/>
          </a:blip>
          <a:srcRect b="0" l="0" r="0" t="0"/>
          <a:stretch/>
        </p:blipFill>
        <p:spPr>
          <a:xfrm>
            <a:off x="5824975" y="237100"/>
            <a:ext cx="2753901" cy="3931167"/>
          </a:xfrm>
          <a:prstGeom prst="rect">
            <a:avLst/>
          </a:prstGeom>
          <a:noFill/>
          <a:ln>
            <a:noFill/>
          </a:ln>
          <a:effectLst>
            <a:outerShdw blurRad="57150" rotWithShape="0" algn="bl" dir="5400000" dist="19050">
              <a:srgbClr val="000000">
                <a:alpha val="49019"/>
              </a:srgbClr>
            </a:outerShdw>
          </a:effectLst>
        </p:spPr>
      </p:pic>
      <p:sp>
        <p:nvSpPr>
          <p:cNvPr id="325" name="Google Shape;325;p10"/>
          <p:cNvSpPr txBox="1"/>
          <p:nvPr/>
        </p:nvSpPr>
        <p:spPr>
          <a:xfrm>
            <a:off x="5824975" y="4254525"/>
            <a:ext cx="2754000" cy="780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800"/>
              <a:buFont typeface="Arial"/>
              <a:buNone/>
            </a:pPr>
            <a:r>
              <a:rPr b="0" i="0" lang="es" sz="1800" u="none" cap="none" strike="noStrike">
                <a:solidFill>
                  <a:srgbClr val="FF1D25"/>
                </a:solidFill>
                <a:latin typeface="Oswald"/>
                <a:ea typeface="Oswald"/>
                <a:cs typeface="Oswald"/>
                <a:sym typeface="Oswald"/>
              </a:rPr>
              <a:t>FICHA DE LOS 6 SOMBRERO DE PENSAR</a:t>
            </a:r>
            <a:endParaRPr b="0" i="0" sz="1200" u="none" cap="none" strike="noStrike">
              <a:solidFill>
                <a:srgbClr val="000000"/>
              </a:solidFill>
              <a:latin typeface="Arial"/>
              <a:ea typeface="Arial"/>
              <a:cs typeface="Arial"/>
              <a:sym typeface="Arial"/>
            </a:endParaRPr>
          </a:p>
        </p:txBody>
      </p:sp>
      <p:pic>
        <p:nvPicPr>
          <p:cNvPr id="326" name="Google Shape;326;p10"/>
          <p:cNvPicPr preferRelativeResize="0"/>
          <p:nvPr/>
        </p:nvPicPr>
        <p:blipFill rotWithShape="1">
          <a:blip r:embed="rId6">
            <a:alphaModFix/>
          </a:blip>
          <a:srcRect b="0" l="0" r="0" t="0"/>
          <a:stretch/>
        </p:blipFill>
        <p:spPr>
          <a:xfrm>
            <a:off x="2414821" y="-4"/>
            <a:ext cx="772100" cy="572725"/>
          </a:xfrm>
          <a:prstGeom prst="rect">
            <a:avLst/>
          </a:prstGeom>
          <a:noFill/>
          <a:ln>
            <a:noFill/>
          </a:ln>
        </p:spPr>
      </p:pic>
      <p:sp>
        <p:nvSpPr>
          <p:cNvPr id="327" name="Google Shape;327;p10"/>
          <p:cNvSpPr/>
          <p:nvPr/>
        </p:nvSpPr>
        <p:spPr>
          <a:xfrm>
            <a:off x="1991575" y="4379600"/>
            <a:ext cx="3130800" cy="362100"/>
          </a:xfrm>
          <a:prstGeom prst="roundRect">
            <a:avLst>
              <a:gd fmla="val 16667" name="adj"/>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1D25"/>
              </a:solidFill>
              <a:latin typeface="Arial"/>
              <a:ea typeface="Arial"/>
              <a:cs typeface="Arial"/>
              <a:sym typeface="Arial"/>
            </a:endParaRPr>
          </a:p>
        </p:txBody>
      </p:sp>
      <p:sp>
        <p:nvSpPr>
          <p:cNvPr id="328" name="Google Shape;328;p10"/>
          <p:cNvSpPr txBox="1"/>
          <p:nvPr/>
        </p:nvSpPr>
        <p:spPr>
          <a:xfrm>
            <a:off x="2125075" y="4360550"/>
            <a:ext cx="2901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400"/>
              <a:buFont typeface="Arial"/>
              <a:buNone/>
            </a:pPr>
            <a:r>
              <a:rPr b="1" i="0" lang="es" sz="1400" u="none" cap="none" strike="noStrike">
                <a:solidFill>
                  <a:srgbClr val="FFFFFF"/>
                </a:solidFill>
                <a:latin typeface="Roboto"/>
                <a:ea typeface="Roboto"/>
                <a:cs typeface="Roboto"/>
                <a:sym typeface="Roboto"/>
              </a:rPr>
              <a:t>Ver descripción de los sombreros</a:t>
            </a:r>
            <a:endParaRPr b="1" i="0" sz="1400" u="none" cap="none" strike="noStrike">
              <a:solidFill>
                <a:srgbClr val="FFFFFF"/>
              </a:solidFill>
              <a:latin typeface="Roboto"/>
              <a:ea typeface="Roboto"/>
              <a:cs typeface="Roboto"/>
              <a:sym typeface="Roboto"/>
            </a:endParaRPr>
          </a:p>
        </p:txBody>
      </p:sp>
      <p:pic>
        <p:nvPicPr>
          <p:cNvPr id="329" name="Google Shape;329;p10"/>
          <p:cNvPicPr preferRelativeResize="0"/>
          <p:nvPr/>
        </p:nvPicPr>
        <p:blipFill rotWithShape="1">
          <a:blip r:embed="rId7">
            <a:alphaModFix/>
          </a:blip>
          <a:srcRect b="0" l="0" r="0" t="0"/>
          <a:stretch/>
        </p:blipFill>
        <p:spPr>
          <a:xfrm flipH="1">
            <a:off x="1876350" y="4600363"/>
            <a:ext cx="334150" cy="3284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