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5143500" cx="9144000"/>
  <p:notesSz cx="6858000" cy="9144000"/>
  <p:embeddedFontLst>
    <p:embeddedFont>
      <p:font typeface="Roboto"/>
      <p:regular r:id="rId21"/>
      <p:bold r:id="rId22"/>
      <p:italic r:id="rId23"/>
      <p:boldItalic r:id="rId24"/>
    </p:embeddedFont>
    <p:embeddedFont>
      <p:font typeface="Oswald"/>
      <p:regular r:id="rId25"/>
      <p:bold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15:clr>
            <a:srgbClr val="747775"/>
          </p15:clr>
        </p15:guide>
        <p15:guide id="2" pos="2880">
          <p15:clr>
            <a:srgbClr val="A4A3A4"/>
          </p15:clr>
        </p15:guide>
      </p15:sldGuideLst>
    </p:ext>
    <p:ext uri="GoogleSlidesCustomDataVersion2">
      <go:slidesCustomData xmlns:go="http://customooxmlschemas.google.com/" r:id="rId27" roundtripDataSignature="AMtx7mgzTaA6McjpxwL63RvvLrpdQFZD8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1D23943-5FDE-415A-B4B3-FA1AC6C31CE1}">
  <a:tblStyle styleId="{31D23943-5FDE-415A-B4B3-FA1AC6C31CE1}"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Roboto-bold.fntdata"/><Relationship Id="rId21" Type="http://schemas.openxmlformats.org/officeDocument/2006/relationships/font" Target="fonts/Roboto-regular.fntdata"/><Relationship Id="rId24" Type="http://schemas.openxmlformats.org/officeDocument/2006/relationships/font" Target="fonts/Roboto-boldItalic.fntdata"/><Relationship Id="rId23" Type="http://schemas.openxmlformats.org/officeDocument/2006/relationships/font" Target="fonts/Robot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Oswald-bold.fntdata"/><Relationship Id="rId25" Type="http://schemas.openxmlformats.org/officeDocument/2006/relationships/font" Target="fonts/Oswald-regular.fntdata"/><Relationship Id="rId27" Type="http://customschemas.google.com/relationships/presentationmetadata" Target="meta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 name="Google Shape;17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3375efb7e89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3" name="Google Shape;333;g3375efb7e89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337912d67ba_0_1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8" name="Google Shape;348;g337912d67ba_0_1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33757e717a5_0_3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2" name="Google Shape;362;g33757e717a5_0_3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7" name="Google Shape;377;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5" name="Google Shape;39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337912d67ba_0_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0" name="Google Shape;200;g337912d67ba_0_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337912d67ba_0_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4" name="Google Shape;214;g337912d67ba_0_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5" name="Google Shape;22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33757e717a5_0_2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0" name="Google Shape;250;g33757e717a5_0_2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7" name="Google Shape;26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3375efb7e89_0_3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5" name="Google Shape;285;g3375efb7e89_0_3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33757e717a5_0_29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9" name="Google Shape;299;g33757e717a5_0_2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7" name="Google Shape;31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5.png"/><Relationship Id="rId4" Type="http://schemas.openxmlformats.org/officeDocument/2006/relationships/image" Target="../media/image8.png"/><Relationship Id="rId11" Type="http://schemas.openxmlformats.org/officeDocument/2006/relationships/image" Target="../media/image3.png"/><Relationship Id="rId10" Type="http://schemas.openxmlformats.org/officeDocument/2006/relationships/image" Target="../media/image10.jpg"/><Relationship Id="rId9"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4.png"/><Relationship Id="rId7" Type="http://schemas.openxmlformats.org/officeDocument/2006/relationships/image" Target="../media/image7.jpg"/><Relationship Id="rId8"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0">
  <p:cSld name="CUSTOM_9">
    <p:spTree>
      <p:nvGrpSpPr>
        <p:cNvPr id="8" name="Shape 8"/>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3">
  <p:cSld name="CUSTOM_2">
    <p:spTree>
      <p:nvGrpSpPr>
        <p:cNvPr id="94" name="Shape 94"/>
        <p:cNvGrpSpPr/>
        <p:nvPr/>
      </p:nvGrpSpPr>
      <p:grpSpPr>
        <a:xfrm>
          <a:off x="0" y="0"/>
          <a:ext cx="0" cy="0"/>
          <a:chOff x="0" y="0"/>
          <a:chExt cx="0" cy="0"/>
        </a:xfrm>
      </p:grpSpPr>
      <p:sp>
        <p:nvSpPr>
          <p:cNvPr id="95" name="Google Shape;95;p35"/>
          <p:cNvSpPr/>
          <p:nvPr/>
        </p:nvSpPr>
        <p:spPr>
          <a:xfrm>
            <a:off x="6777675" y="2465900"/>
            <a:ext cx="2366400" cy="26775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35"/>
          <p:cNvSpPr/>
          <p:nvPr>
            <p:ph idx="2" type="pic"/>
          </p:nvPr>
        </p:nvSpPr>
        <p:spPr>
          <a:xfrm>
            <a:off x="6996000" y="-2750"/>
            <a:ext cx="2225700" cy="3902400"/>
          </a:xfrm>
          <a:prstGeom prst="rect">
            <a:avLst/>
          </a:prstGeom>
          <a:noFill/>
          <a:ln>
            <a:noFill/>
          </a:ln>
        </p:spPr>
      </p:sp>
      <p:sp>
        <p:nvSpPr>
          <p:cNvPr id="97" name="Google Shape;97;p35"/>
          <p:cNvSpPr/>
          <p:nvPr/>
        </p:nvSpPr>
        <p:spPr>
          <a:xfrm>
            <a:off x="0" y="909025"/>
            <a:ext cx="177900" cy="2616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35"/>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9" name="Google Shape;99;p35"/>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00" name="Google Shape;100;p35"/>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5">
  <p:cSld name="CUSTOM_4">
    <p:spTree>
      <p:nvGrpSpPr>
        <p:cNvPr id="101" name="Shape 101"/>
        <p:cNvGrpSpPr/>
        <p:nvPr/>
      </p:nvGrpSpPr>
      <p:grpSpPr>
        <a:xfrm>
          <a:off x="0" y="0"/>
          <a:ext cx="0" cy="0"/>
          <a:chOff x="0" y="0"/>
          <a:chExt cx="0" cy="0"/>
        </a:xfrm>
      </p:grpSpPr>
      <p:sp>
        <p:nvSpPr>
          <p:cNvPr id="102" name="Google Shape;102;p36"/>
          <p:cNvSpPr/>
          <p:nvPr/>
        </p:nvSpPr>
        <p:spPr>
          <a:xfrm>
            <a:off x="6777675" y="0"/>
            <a:ext cx="2366400" cy="42411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36"/>
          <p:cNvSpPr/>
          <p:nvPr/>
        </p:nvSpPr>
        <p:spPr>
          <a:xfrm>
            <a:off x="0" y="909025"/>
            <a:ext cx="177900" cy="2616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36"/>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5" name="Google Shape;105;p36"/>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06" name="Google Shape;106;p36"/>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6">
  <p:cSld name="CUSTOM_5">
    <p:spTree>
      <p:nvGrpSpPr>
        <p:cNvPr id="107" name="Shape 107"/>
        <p:cNvGrpSpPr/>
        <p:nvPr/>
      </p:nvGrpSpPr>
      <p:grpSpPr>
        <a:xfrm>
          <a:off x="0" y="0"/>
          <a:ext cx="0" cy="0"/>
          <a:chOff x="0" y="0"/>
          <a:chExt cx="0" cy="0"/>
        </a:xfrm>
      </p:grpSpPr>
      <p:sp>
        <p:nvSpPr>
          <p:cNvPr id="108" name="Google Shape;108;p37"/>
          <p:cNvSpPr/>
          <p:nvPr>
            <p:ph idx="2" type="pic"/>
          </p:nvPr>
        </p:nvSpPr>
        <p:spPr>
          <a:xfrm>
            <a:off x="6785650" y="-2750"/>
            <a:ext cx="2366400" cy="4525500"/>
          </a:xfrm>
          <a:prstGeom prst="rect">
            <a:avLst/>
          </a:prstGeom>
          <a:noFill/>
          <a:ln>
            <a:noFill/>
          </a:ln>
        </p:spPr>
      </p:sp>
      <p:sp>
        <p:nvSpPr>
          <p:cNvPr id="109" name="Google Shape;109;p37"/>
          <p:cNvSpPr/>
          <p:nvPr/>
        </p:nvSpPr>
        <p:spPr>
          <a:xfrm>
            <a:off x="5119925" y="2450650"/>
            <a:ext cx="3047700" cy="12093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37"/>
          <p:cNvSpPr/>
          <p:nvPr/>
        </p:nvSpPr>
        <p:spPr>
          <a:xfrm>
            <a:off x="0" y="909025"/>
            <a:ext cx="177900" cy="2616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37"/>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2" name="Google Shape;112;p37"/>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3" name="Google Shape;113;p37"/>
          <p:cNvSpPr txBox="1"/>
          <p:nvPr>
            <p:ph idx="3" type="subTitle"/>
          </p:nvPr>
        </p:nvSpPr>
        <p:spPr>
          <a:xfrm>
            <a:off x="5276525" y="2610850"/>
            <a:ext cx="2734500" cy="888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1"/>
              </a:buClr>
              <a:buSzPts val="1900"/>
              <a:buFont typeface="Oswald"/>
              <a:buNone/>
              <a:defRPr b="0" i="0" sz="1900" u="none" cap="none" strike="noStrike">
                <a:solidFill>
                  <a:schemeClr val="lt1"/>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14" name="Google Shape;114;p37"/>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7">
  <p:cSld name="CUSTOM_6">
    <p:spTree>
      <p:nvGrpSpPr>
        <p:cNvPr id="115" name="Shape 115"/>
        <p:cNvGrpSpPr/>
        <p:nvPr/>
      </p:nvGrpSpPr>
      <p:grpSpPr>
        <a:xfrm>
          <a:off x="0" y="0"/>
          <a:ext cx="0" cy="0"/>
          <a:chOff x="0" y="0"/>
          <a:chExt cx="0" cy="0"/>
        </a:xfrm>
      </p:grpSpPr>
      <p:sp>
        <p:nvSpPr>
          <p:cNvPr id="116" name="Google Shape;116;p38"/>
          <p:cNvSpPr/>
          <p:nvPr/>
        </p:nvSpPr>
        <p:spPr>
          <a:xfrm>
            <a:off x="6777675" y="0"/>
            <a:ext cx="2366400" cy="42411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38"/>
          <p:cNvSpPr/>
          <p:nvPr/>
        </p:nvSpPr>
        <p:spPr>
          <a:xfrm>
            <a:off x="0" y="909025"/>
            <a:ext cx="177900" cy="2616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38"/>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9" name="Google Shape;119;p38"/>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20" name="Google Shape;120;p38"/>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9">
  <p:cSld name="CUSTOM_8">
    <p:spTree>
      <p:nvGrpSpPr>
        <p:cNvPr id="121" name="Shape 121"/>
        <p:cNvGrpSpPr/>
        <p:nvPr/>
      </p:nvGrpSpPr>
      <p:grpSpPr>
        <a:xfrm>
          <a:off x="0" y="0"/>
          <a:ext cx="0" cy="0"/>
          <a:chOff x="0" y="0"/>
          <a:chExt cx="0" cy="0"/>
        </a:xfrm>
      </p:grpSpPr>
      <p:sp>
        <p:nvSpPr>
          <p:cNvPr id="122" name="Google Shape;122;p39"/>
          <p:cNvSpPr/>
          <p:nvPr/>
        </p:nvSpPr>
        <p:spPr>
          <a:xfrm>
            <a:off x="6777675" y="2465900"/>
            <a:ext cx="2366400" cy="26775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39"/>
          <p:cNvSpPr/>
          <p:nvPr>
            <p:ph idx="2" type="pic"/>
          </p:nvPr>
        </p:nvSpPr>
        <p:spPr>
          <a:xfrm>
            <a:off x="7308125" y="-9550"/>
            <a:ext cx="1830000" cy="4146900"/>
          </a:xfrm>
          <a:prstGeom prst="rect">
            <a:avLst/>
          </a:prstGeom>
          <a:noFill/>
          <a:ln>
            <a:noFill/>
          </a:ln>
        </p:spPr>
      </p:sp>
      <p:sp>
        <p:nvSpPr>
          <p:cNvPr id="124" name="Google Shape;124;p39"/>
          <p:cNvSpPr/>
          <p:nvPr/>
        </p:nvSpPr>
        <p:spPr>
          <a:xfrm>
            <a:off x="0" y="909025"/>
            <a:ext cx="177900" cy="2616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39"/>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26" name="Google Shape;126;p39"/>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27" name="Google Shape;127;p39"/>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8">
  <p:cSld name="CUSTOM_10">
    <p:spTree>
      <p:nvGrpSpPr>
        <p:cNvPr id="128" name="Shape 128"/>
        <p:cNvGrpSpPr/>
        <p:nvPr/>
      </p:nvGrpSpPr>
      <p:grpSpPr>
        <a:xfrm>
          <a:off x="0" y="0"/>
          <a:ext cx="0" cy="0"/>
          <a:chOff x="0" y="0"/>
          <a:chExt cx="0" cy="0"/>
        </a:xfrm>
      </p:grpSpPr>
      <p:sp>
        <p:nvSpPr>
          <p:cNvPr id="129" name="Google Shape;129;p40"/>
          <p:cNvSpPr/>
          <p:nvPr/>
        </p:nvSpPr>
        <p:spPr>
          <a:xfrm>
            <a:off x="6777675" y="0"/>
            <a:ext cx="2366400" cy="42411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40"/>
          <p:cNvSpPr/>
          <p:nvPr>
            <p:ph idx="2" type="pic"/>
          </p:nvPr>
        </p:nvSpPr>
        <p:spPr>
          <a:xfrm>
            <a:off x="5767800" y="2745425"/>
            <a:ext cx="2853000" cy="1901700"/>
          </a:xfrm>
          <a:prstGeom prst="rect">
            <a:avLst/>
          </a:prstGeom>
          <a:noFill/>
          <a:ln>
            <a:noFill/>
          </a:ln>
        </p:spPr>
      </p:sp>
      <p:sp>
        <p:nvSpPr>
          <p:cNvPr id="131" name="Google Shape;131;p40"/>
          <p:cNvSpPr/>
          <p:nvPr/>
        </p:nvSpPr>
        <p:spPr>
          <a:xfrm>
            <a:off x="0" y="909025"/>
            <a:ext cx="177900" cy="2616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40"/>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3" name="Google Shape;133;p40"/>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34" name="Google Shape;134;p40"/>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1">
  <p:cSld name="CUSTOM_11">
    <p:spTree>
      <p:nvGrpSpPr>
        <p:cNvPr id="135" name="Shape 135"/>
        <p:cNvGrpSpPr/>
        <p:nvPr/>
      </p:nvGrpSpPr>
      <p:grpSpPr>
        <a:xfrm>
          <a:off x="0" y="0"/>
          <a:ext cx="0" cy="0"/>
          <a:chOff x="0" y="0"/>
          <a:chExt cx="0" cy="0"/>
        </a:xfrm>
      </p:grpSpPr>
      <p:sp>
        <p:nvSpPr>
          <p:cNvPr id="136" name="Google Shape;136;p41"/>
          <p:cNvSpPr/>
          <p:nvPr/>
        </p:nvSpPr>
        <p:spPr>
          <a:xfrm rot="5400000">
            <a:off x="4089000" y="88450"/>
            <a:ext cx="958500" cy="91515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41"/>
          <p:cNvSpPr/>
          <p:nvPr>
            <p:ph idx="2" type="pic"/>
          </p:nvPr>
        </p:nvSpPr>
        <p:spPr>
          <a:xfrm>
            <a:off x="7138500" y="-2750"/>
            <a:ext cx="2016900" cy="4587300"/>
          </a:xfrm>
          <a:prstGeom prst="rect">
            <a:avLst/>
          </a:prstGeom>
          <a:noFill/>
          <a:ln>
            <a:noFill/>
          </a:ln>
        </p:spPr>
      </p:sp>
      <p:pic>
        <p:nvPicPr>
          <p:cNvPr id="138" name="Google Shape;138;p41"/>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139" name="Google Shape;139;p41"/>
          <p:cNvSpPr/>
          <p:nvPr/>
        </p:nvSpPr>
        <p:spPr>
          <a:xfrm>
            <a:off x="0" y="909025"/>
            <a:ext cx="177900" cy="2616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41"/>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1" name="Google Shape;141;p41"/>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2">
  <p:cSld name="CUSTOM_12">
    <p:spTree>
      <p:nvGrpSpPr>
        <p:cNvPr id="142" name="Shape 142"/>
        <p:cNvGrpSpPr/>
        <p:nvPr/>
      </p:nvGrpSpPr>
      <p:grpSpPr>
        <a:xfrm>
          <a:off x="0" y="0"/>
          <a:ext cx="0" cy="0"/>
          <a:chOff x="0" y="0"/>
          <a:chExt cx="0" cy="0"/>
        </a:xfrm>
      </p:grpSpPr>
      <p:sp>
        <p:nvSpPr>
          <p:cNvPr id="143" name="Google Shape;143;p42"/>
          <p:cNvSpPr/>
          <p:nvPr/>
        </p:nvSpPr>
        <p:spPr>
          <a:xfrm>
            <a:off x="6777675" y="0"/>
            <a:ext cx="2366400" cy="42411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42"/>
          <p:cNvSpPr/>
          <p:nvPr/>
        </p:nvSpPr>
        <p:spPr>
          <a:xfrm>
            <a:off x="0" y="909025"/>
            <a:ext cx="177900" cy="2616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42"/>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6" name="Google Shape;146;p42"/>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47" name="Google Shape;147;p42"/>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3">
  <p:cSld name="CUSTOM_13">
    <p:spTree>
      <p:nvGrpSpPr>
        <p:cNvPr id="148" name="Shape 148"/>
        <p:cNvGrpSpPr/>
        <p:nvPr/>
      </p:nvGrpSpPr>
      <p:grpSpPr>
        <a:xfrm>
          <a:off x="0" y="0"/>
          <a:ext cx="0" cy="0"/>
          <a:chOff x="0" y="0"/>
          <a:chExt cx="0" cy="0"/>
        </a:xfrm>
      </p:grpSpPr>
      <p:sp>
        <p:nvSpPr>
          <p:cNvPr id="149" name="Google Shape;149;p43"/>
          <p:cNvSpPr/>
          <p:nvPr>
            <p:ph idx="2" type="pic"/>
          </p:nvPr>
        </p:nvSpPr>
        <p:spPr>
          <a:xfrm>
            <a:off x="6785650" y="-2750"/>
            <a:ext cx="2366400" cy="4525500"/>
          </a:xfrm>
          <a:prstGeom prst="rect">
            <a:avLst/>
          </a:prstGeom>
          <a:noFill/>
          <a:ln>
            <a:noFill/>
          </a:ln>
        </p:spPr>
      </p:sp>
      <p:sp>
        <p:nvSpPr>
          <p:cNvPr id="150" name="Google Shape;150;p43"/>
          <p:cNvSpPr/>
          <p:nvPr/>
        </p:nvSpPr>
        <p:spPr>
          <a:xfrm>
            <a:off x="5119925" y="2450650"/>
            <a:ext cx="3047700" cy="12093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43"/>
          <p:cNvSpPr/>
          <p:nvPr/>
        </p:nvSpPr>
        <p:spPr>
          <a:xfrm>
            <a:off x="0" y="909025"/>
            <a:ext cx="177900" cy="2616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43"/>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3" name="Google Shape;153;p43"/>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54" name="Google Shape;154;p43"/>
          <p:cNvSpPr txBox="1"/>
          <p:nvPr>
            <p:ph idx="3" type="subTitle"/>
          </p:nvPr>
        </p:nvSpPr>
        <p:spPr>
          <a:xfrm>
            <a:off x="5276525" y="2610850"/>
            <a:ext cx="2734500" cy="888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1"/>
              </a:buClr>
              <a:buSzPts val="1900"/>
              <a:buFont typeface="Oswald"/>
              <a:buNone/>
              <a:defRPr b="0" i="0" sz="1900" u="none" cap="none" strike="noStrike">
                <a:solidFill>
                  <a:schemeClr val="lt1"/>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55" name="Google Shape;155;p43"/>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4">
  <p:cSld name="CUSTOM_14">
    <p:spTree>
      <p:nvGrpSpPr>
        <p:cNvPr id="156" name="Shape 156"/>
        <p:cNvGrpSpPr/>
        <p:nvPr/>
      </p:nvGrpSpPr>
      <p:grpSpPr>
        <a:xfrm>
          <a:off x="0" y="0"/>
          <a:ext cx="0" cy="0"/>
          <a:chOff x="0" y="0"/>
          <a:chExt cx="0" cy="0"/>
        </a:xfrm>
      </p:grpSpPr>
      <p:sp>
        <p:nvSpPr>
          <p:cNvPr id="157" name="Google Shape;157;p44"/>
          <p:cNvSpPr/>
          <p:nvPr/>
        </p:nvSpPr>
        <p:spPr>
          <a:xfrm rot="5400000">
            <a:off x="4089000" y="88450"/>
            <a:ext cx="958500" cy="91515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44"/>
          <p:cNvSpPr/>
          <p:nvPr>
            <p:ph idx="2" type="pic"/>
          </p:nvPr>
        </p:nvSpPr>
        <p:spPr>
          <a:xfrm>
            <a:off x="7138500" y="-2750"/>
            <a:ext cx="2016900" cy="4587300"/>
          </a:xfrm>
          <a:prstGeom prst="rect">
            <a:avLst/>
          </a:prstGeom>
          <a:noFill/>
          <a:ln>
            <a:noFill/>
          </a:ln>
        </p:spPr>
      </p:sp>
      <p:pic>
        <p:nvPicPr>
          <p:cNvPr id="159" name="Google Shape;159;p44"/>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160" name="Google Shape;160;p44"/>
          <p:cNvSpPr/>
          <p:nvPr/>
        </p:nvSpPr>
        <p:spPr>
          <a:xfrm>
            <a:off x="0" y="909025"/>
            <a:ext cx="177900" cy="2616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44"/>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2" name="Google Shape;162;p44"/>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7"/>
          <p:cNvSpPr/>
          <p:nvPr/>
        </p:nvSpPr>
        <p:spPr>
          <a:xfrm>
            <a:off x="5173150" y="-3850"/>
            <a:ext cx="3970800" cy="43293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eencoded.png" id="11" name="Google Shape;11;p27"/>
          <p:cNvPicPr preferRelativeResize="0"/>
          <p:nvPr/>
        </p:nvPicPr>
        <p:blipFill rotWithShape="1">
          <a:blip r:embed="rId2">
            <a:alphaModFix amt="23000"/>
          </a:blip>
          <a:srcRect b="0" l="0" r="0" t="0"/>
          <a:stretch/>
        </p:blipFill>
        <p:spPr>
          <a:xfrm>
            <a:off x="5173200" y="-3809"/>
            <a:ext cx="3970750" cy="2473544"/>
          </a:xfrm>
          <a:prstGeom prst="rect">
            <a:avLst/>
          </a:prstGeom>
          <a:noFill/>
          <a:ln>
            <a:noFill/>
          </a:ln>
        </p:spPr>
      </p:pic>
      <p:pic>
        <p:nvPicPr>
          <p:cNvPr id="12" name="Google Shape;12;p27"/>
          <p:cNvPicPr preferRelativeResize="0"/>
          <p:nvPr/>
        </p:nvPicPr>
        <p:blipFill rotWithShape="1">
          <a:blip r:embed="rId3">
            <a:alphaModFix/>
          </a:blip>
          <a:srcRect b="0" l="0" r="0" t="0"/>
          <a:stretch/>
        </p:blipFill>
        <p:spPr>
          <a:xfrm>
            <a:off x="382100" y="263675"/>
            <a:ext cx="2512649" cy="702250"/>
          </a:xfrm>
          <a:prstGeom prst="rect">
            <a:avLst/>
          </a:prstGeom>
          <a:noFill/>
          <a:ln>
            <a:noFill/>
          </a:ln>
        </p:spPr>
      </p:pic>
      <p:pic>
        <p:nvPicPr>
          <p:cNvPr id="13" name="Google Shape;13;p27"/>
          <p:cNvPicPr preferRelativeResize="0"/>
          <p:nvPr/>
        </p:nvPicPr>
        <p:blipFill rotWithShape="1">
          <a:blip r:embed="rId4">
            <a:alphaModFix/>
          </a:blip>
          <a:srcRect b="0" l="0" r="0" t="0"/>
          <a:stretch/>
        </p:blipFill>
        <p:spPr>
          <a:xfrm>
            <a:off x="5044542" y="4717502"/>
            <a:ext cx="510277" cy="195278"/>
          </a:xfrm>
          <a:prstGeom prst="rect">
            <a:avLst/>
          </a:prstGeom>
          <a:noFill/>
          <a:ln>
            <a:noFill/>
          </a:ln>
        </p:spPr>
      </p:pic>
      <p:pic>
        <p:nvPicPr>
          <p:cNvPr descr="preencoded.png" id="14" name="Google Shape;14;p27"/>
          <p:cNvPicPr preferRelativeResize="0"/>
          <p:nvPr/>
        </p:nvPicPr>
        <p:blipFill rotWithShape="1">
          <a:blip r:embed="rId5">
            <a:alphaModFix/>
          </a:blip>
          <a:srcRect b="0" l="0" r="0" t="0"/>
          <a:stretch/>
        </p:blipFill>
        <p:spPr>
          <a:xfrm>
            <a:off x="8009042" y="4698988"/>
            <a:ext cx="438235" cy="237901"/>
          </a:xfrm>
          <a:prstGeom prst="rect">
            <a:avLst/>
          </a:prstGeom>
          <a:noFill/>
          <a:ln>
            <a:noFill/>
          </a:ln>
        </p:spPr>
      </p:pic>
      <p:pic>
        <p:nvPicPr>
          <p:cNvPr descr="preencoded.png" id="15" name="Google Shape;15;p27"/>
          <p:cNvPicPr preferRelativeResize="0"/>
          <p:nvPr/>
        </p:nvPicPr>
        <p:blipFill rotWithShape="1">
          <a:blip r:embed="rId2">
            <a:alphaModFix/>
          </a:blip>
          <a:srcRect b="0" l="0" r="0" t="0"/>
          <a:stretch/>
        </p:blipFill>
        <p:spPr>
          <a:xfrm>
            <a:off x="382094" y="4499219"/>
            <a:ext cx="713956" cy="444760"/>
          </a:xfrm>
          <a:prstGeom prst="rect">
            <a:avLst/>
          </a:prstGeom>
          <a:noFill/>
          <a:ln>
            <a:noFill/>
          </a:ln>
        </p:spPr>
      </p:pic>
      <p:cxnSp>
        <p:nvCxnSpPr>
          <p:cNvPr id="16" name="Google Shape;16;p27"/>
          <p:cNvCxnSpPr/>
          <p:nvPr/>
        </p:nvCxnSpPr>
        <p:spPr>
          <a:xfrm>
            <a:off x="5598223"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17" name="Google Shape;17;p27"/>
          <p:cNvCxnSpPr/>
          <p:nvPr/>
        </p:nvCxnSpPr>
        <p:spPr>
          <a:xfrm>
            <a:off x="6335005"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18" name="Google Shape;18;p27"/>
          <p:cNvCxnSpPr/>
          <p:nvPr/>
        </p:nvCxnSpPr>
        <p:spPr>
          <a:xfrm>
            <a:off x="7115192"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19" name="Google Shape;19;p27"/>
          <p:cNvCxnSpPr/>
          <p:nvPr/>
        </p:nvCxnSpPr>
        <p:spPr>
          <a:xfrm>
            <a:off x="7895379" y="4678452"/>
            <a:ext cx="0" cy="283800"/>
          </a:xfrm>
          <a:prstGeom prst="straightConnector1">
            <a:avLst/>
          </a:prstGeom>
          <a:noFill/>
          <a:ln cap="flat" cmpd="sng" w="9525">
            <a:solidFill>
              <a:srgbClr val="FF6261"/>
            </a:solidFill>
            <a:prstDash val="solid"/>
            <a:miter lim="800000"/>
            <a:headEnd len="sm" w="sm" type="none"/>
            <a:tailEnd len="sm" w="sm" type="none"/>
          </a:ln>
        </p:spPr>
      </p:cxnSp>
      <p:pic>
        <p:nvPicPr>
          <p:cNvPr id="20" name="Google Shape;20;p27"/>
          <p:cNvPicPr preferRelativeResize="0"/>
          <p:nvPr/>
        </p:nvPicPr>
        <p:blipFill rotWithShape="1">
          <a:blip r:embed="rId6">
            <a:alphaModFix/>
          </a:blip>
          <a:srcRect b="0" l="0" r="0" t="0"/>
          <a:stretch/>
        </p:blipFill>
        <p:spPr>
          <a:xfrm>
            <a:off x="4287589" y="4499227"/>
            <a:ext cx="1312090" cy="97192"/>
          </a:xfrm>
          <a:prstGeom prst="rect">
            <a:avLst/>
          </a:prstGeom>
          <a:noFill/>
          <a:ln>
            <a:noFill/>
          </a:ln>
        </p:spPr>
      </p:pic>
      <p:pic>
        <p:nvPicPr>
          <p:cNvPr id="21" name="Google Shape;21;p27"/>
          <p:cNvPicPr preferRelativeResize="0"/>
          <p:nvPr/>
        </p:nvPicPr>
        <p:blipFill rotWithShape="1">
          <a:blip r:embed="rId7">
            <a:alphaModFix/>
          </a:blip>
          <a:srcRect b="9910" l="3997" r="3460" t="17430"/>
          <a:stretch/>
        </p:blipFill>
        <p:spPr>
          <a:xfrm>
            <a:off x="5621975" y="4717502"/>
            <a:ext cx="700277" cy="176960"/>
          </a:xfrm>
          <a:prstGeom prst="rect">
            <a:avLst/>
          </a:prstGeom>
          <a:noFill/>
          <a:ln>
            <a:noFill/>
          </a:ln>
        </p:spPr>
      </p:pic>
      <p:pic>
        <p:nvPicPr>
          <p:cNvPr id="22" name="Google Shape;22;p27"/>
          <p:cNvPicPr preferRelativeResize="0"/>
          <p:nvPr/>
        </p:nvPicPr>
        <p:blipFill rotWithShape="1">
          <a:blip r:embed="rId8">
            <a:alphaModFix/>
          </a:blip>
          <a:srcRect b="19450" l="10826" r="6315" t="5875"/>
          <a:stretch/>
        </p:blipFill>
        <p:spPr>
          <a:xfrm>
            <a:off x="6435914" y="4653706"/>
            <a:ext cx="601776" cy="302647"/>
          </a:xfrm>
          <a:prstGeom prst="rect">
            <a:avLst/>
          </a:prstGeom>
          <a:noFill/>
          <a:ln>
            <a:noFill/>
          </a:ln>
        </p:spPr>
      </p:pic>
      <p:pic>
        <p:nvPicPr>
          <p:cNvPr id="23" name="Google Shape;23;p27"/>
          <p:cNvPicPr preferRelativeResize="0"/>
          <p:nvPr/>
        </p:nvPicPr>
        <p:blipFill rotWithShape="1">
          <a:blip r:embed="rId9">
            <a:alphaModFix/>
          </a:blip>
          <a:srcRect b="30665" l="4977" r="4688" t="26089"/>
          <a:stretch/>
        </p:blipFill>
        <p:spPr>
          <a:xfrm>
            <a:off x="7208652" y="4698009"/>
            <a:ext cx="625153" cy="223792"/>
          </a:xfrm>
          <a:prstGeom prst="rect">
            <a:avLst/>
          </a:prstGeom>
          <a:noFill/>
          <a:ln>
            <a:noFill/>
          </a:ln>
        </p:spPr>
      </p:pic>
      <p:cxnSp>
        <p:nvCxnSpPr>
          <p:cNvPr id="24" name="Google Shape;24;p27"/>
          <p:cNvCxnSpPr/>
          <p:nvPr/>
        </p:nvCxnSpPr>
        <p:spPr>
          <a:xfrm>
            <a:off x="4966973"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25" name="Google Shape;25;p27"/>
          <p:cNvCxnSpPr/>
          <p:nvPr/>
        </p:nvCxnSpPr>
        <p:spPr>
          <a:xfrm>
            <a:off x="8528373" y="4678452"/>
            <a:ext cx="0" cy="283800"/>
          </a:xfrm>
          <a:prstGeom prst="straightConnector1">
            <a:avLst/>
          </a:prstGeom>
          <a:noFill/>
          <a:ln cap="flat" cmpd="sng" w="9525">
            <a:solidFill>
              <a:srgbClr val="FF6261"/>
            </a:solidFill>
            <a:prstDash val="solid"/>
            <a:miter lim="800000"/>
            <a:headEnd len="sm" w="sm" type="none"/>
            <a:tailEnd len="sm" w="sm" type="none"/>
          </a:ln>
        </p:spPr>
      </p:cxnSp>
      <p:pic>
        <p:nvPicPr>
          <p:cNvPr id="26" name="Google Shape;26;p27"/>
          <p:cNvPicPr preferRelativeResize="0"/>
          <p:nvPr/>
        </p:nvPicPr>
        <p:blipFill rotWithShape="1">
          <a:blip r:embed="rId10">
            <a:alphaModFix/>
          </a:blip>
          <a:srcRect b="0" l="0" r="0" t="0"/>
          <a:stretch/>
        </p:blipFill>
        <p:spPr>
          <a:xfrm>
            <a:off x="8622525" y="4663825"/>
            <a:ext cx="275472" cy="302649"/>
          </a:xfrm>
          <a:prstGeom prst="rect">
            <a:avLst/>
          </a:prstGeom>
          <a:noFill/>
          <a:ln>
            <a:noFill/>
          </a:ln>
        </p:spPr>
      </p:pic>
      <p:pic>
        <p:nvPicPr>
          <p:cNvPr id="27" name="Google Shape;27;p27"/>
          <p:cNvPicPr preferRelativeResize="0"/>
          <p:nvPr/>
        </p:nvPicPr>
        <p:blipFill rotWithShape="1">
          <a:blip r:embed="rId11">
            <a:alphaModFix/>
          </a:blip>
          <a:srcRect b="0" l="0" r="0" t="0"/>
          <a:stretch/>
        </p:blipFill>
        <p:spPr>
          <a:xfrm>
            <a:off x="4287612" y="4653688"/>
            <a:ext cx="601776" cy="261631"/>
          </a:xfrm>
          <a:prstGeom prst="rect">
            <a:avLst/>
          </a:prstGeom>
          <a:noFill/>
          <a:ln>
            <a:noFill/>
          </a:ln>
        </p:spPr>
      </p:pic>
      <p:sp>
        <p:nvSpPr>
          <p:cNvPr id="28" name="Google Shape;28;p27"/>
          <p:cNvSpPr/>
          <p:nvPr>
            <p:ph idx="2" type="pic"/>
          </p:nvPr>
        </p:nvSpPr>
        <p:spPr>
          <a:xfrm>
            <a:off x="4356350" y="2303450"/>
            <a:ext cx="3366300" cy="2022000"/>
          </a:xfrm>
          <a:prstGeom prst="rect">
            <a:avLst/>
          </a:prstGeom>
          <a:noFill/>
          <a:ln>
            <a:noFill/>
          </a:ln>
        </p:spPr>
      </p:sp>
      <p:sp>
        <p:nvSpPr>
          <p:cNvPr id="29" name="Google Shape;29;p27"/>
          <p:cNvSpPr txBox="1"/>
          <p:nvPr>
            <p:ph type="title"/>
          </p:nvPr>
        </p:nvSpPr>
        <p:spPr>
          <a:xfrm>
            <a:off x="386800" y="1171150"/>
            <a:ext cx="3603300" cy="732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434343"/>
              </a:buClr>
              <a:buSzPts val="3000"/>
              <a:buFont typeface="Oswald"/>
              <a:buNone/>
              <a:defRPr sz="3000">
                <a:solidFill>
                  <a:srgbClr val="434343"/>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 name="Google Shape;30;p27"/>
          <p:cNvSpPr txBox="1"/>
          <p:nvPr>
            <p:ph idx="3" type="title"/>
          </p:nvPr>
        </p:nvSpPr>
        <p:spPr>
          <a:xfrm>
            <a:off x="386800" y="2303450"/>
            <a:ext cx="3440400" cy="732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1800"/>
              <a:buFont typeface="Oswald"/>
              <a:buNone/>
              <a:defRPr sz="1800">
                <a:solidFill>
                  <a:srgbClr val="666666"/>
                </a:solidFill>
                <a:latin typeface="Oswald"/>
                <a:ea typeface="Oswald"/>
                <a:cs typeface="Oswald"/>
                <a:sym typeface="Oswald"/>
              </a:defRPr>
            </a:lvl1pPr>
            <a:lvl2pPr lvl="1" algn="l">
              <a:lnSpc>
                <a:spcPct val="100000"/>
              </a:lnSpc>
              <a:spcBef>
                <a:spcPts val="0"/>
              </a:spcBef>
              <a:spcAft>
                <a:spcPts val="0"/>
              </a:spcAft>
              <a:buClr>
                <a:srgbClr val="666666"/>
              </a:buClr>
              <a:buSzPts val="2800"/>
              <a:buNone/>
              <a:defRPr>
                <a:solidFill>
                  <a:srgbClr val="666666"/>
                </a:solidFill>
              </a:defRPr>
            </a:lvl2pPr>
            <a:lvl3pPr lvl="2" algn="l">
              <a:lnSpc>
                <a:spcPct val="100000"/>
              </a:lnSpc>
              <a:spcBef>
                <a:spcPts val="0"/>
              </a:spcBef>
              <a:spcAft>
                <a:spcPts val="0"/>
              </a:spcAft>
              <a:buClr>
                <a:srgbClr val="666666"/>
              </a:buClr>
              <a:buSzPts val="2800"/>
              <a:buNone/>
              <a:defRPr>
                <a:solidFill>
                  <a:srgbClr val="666666"/>
                </a:solidFill>
              </a:defRPr>
            </a:lvl3pPr>
            <a:lvl4pPr lvl="3" algn="l">
              <a:lnSpc>
                <a:spcPct val="100000"/>
              </a:lnSpc>
              <a:spcBef>
                <a:spcPts val="0"/>
              </a:spcBef>
              <a:spcAft>
                <a:spcPts val="0"/>
              </a:spcAft>
              <a:buClr>
                <a:srgbClr val="666666"/>
              </a:buClr>
              <a:buSzPts val="2800"/>
              <a:buNone/>
              <a:defRPr>
                <a:solidFill>
                  <a:srgbClr val="666666"/>
                </a:solidFill>
              </a:defRPr>
            </a:lvl4pPr>
            <a:lvl5pPr lvl="4" algn="l">
              <a:lnSpc>
                <a:spcPct val="100000"/>
              </a:lnSpc>
              <a:spcBef>
                <a:spcPts val="0"/>
              </a:spcBef>
              <a:spcAft>
                <a:spcPts val="0"/>
              </a:spcAft>
              <a:buClr>
                <a:srgbClr val="666666"/>
              </a:buClr>
              <a:buSzPts val="2800"/>
              <a:buNone/>
              <a:defRPr>
                <a:solidFill>
                  <a:srgbClr val="666666"/>
                </a:solidFill>
              </a:defRPr>
            </a:lvl5pPr>
            <a:lvl6pPr lvl="5" algn="l">
              <a:lnSpc>
                <a:spcPct val="100000"/>
              </a:lnSpc>
              <a:spcBef>
                <a:spcPts val="0"/>
              </a:spcBef>
              <a:spcAft>
                <a:spcPts val="0"/>
              </a:spcAft>
              <a:buClr>
                <a:srgbClr val="666666"/>
              </a:buClr>
              <a:buSzPts val="2800"/>
              <a:buNone/>
              <a:defRPr>
                <a:solidFill>
                  <a:srgbClr val="666666"/>
                </a:solidFill>
              </a:defRPr>
            </a:lvl6pPr>
            <a:lvl7pPr lvl="6" algn="l">
              <a:lnSpc>
                <a:spcPct val="100000"/>
              </a:lnSpc>
              <a:spcBef>
                <a:spcPts val="0"/>
              </a:spcBef>
              <a:spcAft>
                <a:spcPts val="0"/>
              </a:spcAft>
              <a:buClr>
                <a:srgbClr val="666666"/>
              </a:buClr>
              <a:buSzPts val="2800"/>
              <a:buNone/>
              <a:defRPr>
                <a:solidFill>
                  <a:srgbClr val="666666"/>
                </a:solidFill>
              </a:defRPr>
            </a:lvl7pPr>
            <a:lvl8pPr lvl="7" algn="l">
              <a:lnSpc>
                <a:spcPct val="100000"/>
              </a:lnSpc>
              <a:spcBef>
                <a:spcPts val="0"/>
              </a:spcBef>
              <a:spcAft>
                <a:spcPts val="0"/>
              </a:spcAft>
              <a:buClr>
                <a:srgbClr val="666666"/>
              </a:buClr>
              <a:buSzPts val="2800"/>
              <a:buNone/>
              <a:defRPr>
                <a:solidFill>
                  <a:srgbClr val="666666"/>
                </a:solidFill>
              </a:defRPr>
            </a:lvl8pPr>
            <a:lvl9pPr lvl="8" algn="l">
              <a:lnSpc>
                <a:spcPct val="100000"/>
              </a:lnSpc>
              <a:spcBef>
                <a:spcPts val="0"/>
              </a:spcBef>
              <a:spcAft>
                <a:spcPts val="0"/>
              </a:spcAft>
              <a:buClr>
                <a:srgbClr val="666666"/>
              </a:buClr>
              <a:buSzPts val="2800"/>
              <a:buNone/>
              <a:defRPr>
                <a:solidFill>
                  <a:srgbClr val="666666"/>
                </a:solidFill>
              </a:defRPr>
            </a:lvl9pPr>
          </a:lstStyle>
          <a:p/>
        </p:txBody>
      </p:sp>
      <p:sp>
        <p:nvSpPr>
          <p:cNvPr id="31" name="Google Shape;31;p27"/>
          <p:cNvSpPr txBox="1"/>
          <p:nvPr>
            <p:ph idx="4" type="title"/>
          </p:nvPr>
        </p:nvSpPr>
        <p:spPr>
          <a:xfrm>
            <a:off x="386800" y="3172875"/>
            <a:ext cx="3603300" cy="732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FF1D25"/>
              </a:buClr>
              <a:buSzPts val="3000"/>
              <a:buFont typeface="Oswald"/>
              <a:buNone/>
              <a:defRPr sz="3000">
                <a:solidFill>
                  <a:srgbClr val="FF1D25"/>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5">
  <p:cSld name="CUSTOM_15">
    <p:spTree>
      <p:nvGrpSpPr>
        <p:cNvPr id="163" name="Shape 163"/>
        <p:cNvGrpSpPr/>
        <p:nvPr/>
      </p:nvGrpSpPr>
      <p:grpSpPr>
        <a:xfrm>
          <a:off x="0" y="0"/>
          <a:ext cx="0" cy="0"/>
          <a:chOff x="0" y="0"/>
          <a:chExt cx="0" cy="0"/>
        </a:xfrm>
      </p:grpSpPr>
      <p:sp>
        <p:nvSpPr>
          <p:cNvPr id="164" name="Google Shape;164;p45"/>
          <p:cNvSpPr/>
          <p:nvPr/>
        </p:nvSpPr>
        <p:spPr>
          <a:xfrm rot="5400000">
            <a:off x="4089000" y="88450"/>
            <a:ext cx="958500" cy="91515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45"/>
          <p:cNvSpPr/>
          <p:nvPr>
            <p:ph idx="2" type="pic"/>
          </p:nvPr>
        </p:nvSpPr>
        <p:spPr>
          <a:xfrm>
            <a:off x="7138500" y="-2750"/>
            <a:ext cx="2016900" cy="4587300"/>
          </a:xfrm>
          <a:prstGeom prst="rect">
            <a:avLst/>
          </a:prstGeom>
          <a:noFill/>
          <a:ln>
            <a:noFill/>
          </a:ln>
        </p:spPr>
      </p:sp>
      <p:pic>
        <p:nvPicPr>
          <p:cNvPr id="166" name="Google Shape;166;p45"/>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167" name="Google Shape;167;p45"/>
          <p:cNvSpPr/>
          <p:nvPr/>
        </p:nvSpPr>
        <p:spPr>
          <a:xfrm>
            <a:off x="0" y="909025"/>
            <a:ext cx="177900" cy="2616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45"/>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9" name="Google Shape;169;p45"/>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6">
  <p:cSld name="CUSTOM_16">
    <p:spTree>
      <p:nvGrpSpPr>
        <p:cNvPr id="170" name="Shape 170"/>
        <p:cNvGrpSpPr/>
        <p:nvPr/>
      </p:nvGrpSpPr>
      <p:grpSpPr>
        <a:xfrm>
          <a:off x="0" y="0"/>
          <a:ext cx="0" cy="0"/>
          <a:chOff x="0" y="0"/>
          <a:chExt cx="0" cy="0"/>
        </a:xfrm>
      </p:grpSpPr>
      <p:sp>
        <p:nvSpPr>
          <p:cNvPr id="171" name="Google Shape;171;p46"/>
          <p:cNvSpPr/>
          <p:nvPr/>
        </p:nvSpPr>
        <p:spPr>
          <a:xfrm>
            <a:off x="6777675" y="0"/>
            <a:ext cx="2396400" cy="42411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2" name="Google Shape;172;p46"/>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173" name="Google Shape;173;p46"/>
          <p:cNvSpPr/>
          <p:nvPr/>
        </p:nvSpPr>
        <p:spPr>
          <a:xfrm>
            <a:off x="0" y="909025"/>
            <a:ext cx="177900" cy="2616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46"/>
          <p:cNvSpPr/>
          <p:nvPr>
            <p:ph idx="2" type="pic"/>
          </p:nvPr>
        </p:nvSpPr>
        <p:spPr>
          <a:xfrm>
            <a:off x="5238525" y="2691125"/>
            <a:ext cx="3380100" cy="1840500"/>
          </a:xfrm>
          <a:prstGeom prst="rect">
            <a:avLst/>
          </a:prstGeom>
          <a:noFill/>
          <a:ln>
            <a:noFill/>
          </a:ln>
        </p:spPr>
      </p:sp>
      <p:sp>
        <p:nvSpPr>
          <p:cNvPr id="175" name="Google Shape;175;p46"/>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76" name="Google Shape;176;p46"/>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pic>
        <p:nvPicPr>
          <p:cNvPr id="33" name="Google Shape;33;p28"/>
          <p:cNvPicPr preferRelativeResize="0"/>
          <p:nvPr/>
        </p:nvPicPr>
        <p:blipFill rotWithShape="1">
          <a:blip r:embed="rId2">
            <a:alphaModFix/>
          </a:blip>
          <a:srcRect b="0" l="0" r="0" t="0"/>
          <a:stretch/>
        </p:blipFill>
        <p:spPr>
          <a:xfrm>
            <a:off x="7323900" y="332250"/>
            <a:ext cx="1499625" cy="419125"/>
          </a:xfrm>
          <a:prstGeom prst="rect">
            <a:avLst/>
          </a:prstGeom>
          <a:noFill/>
          <a:ln>
            <a:noFill/>
          </a:ln>
        </p:spPr>
      </p:pic>
      <p:sp>
        <p:nvSpPr>
          <p:cNvPr id="34" name="Google Shape;34;p28"/>
          <p:cNvSpPr/>
          <p:nvPr/>
        </p:nvSpPr>
        <p:spPr>
          <a:xfrm>
            <a:off x="0" y="822000"/>
            <a:ext cx="2208900" cy="43215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28"/>
          <p:cNvSpPr/>
          <p:nvPr>
            <p:ph idx="2" type="pic"/>
          </p:nvPr>
        </p:nvSpPr>
        <p:spPr>
          <a:xfrm>
            <a:off x="1024625" y="1935100"/>
            <a:ext cx="1830000" cy="3219300"/>
          </a:xfrm>
          <a:prstGeom prst="rect">
            <a:avLst/>
          </a:prstGeom>
          <a:noFill/>
          <a:ln>
            <a:noFill/>
          </a:ln>
        </p:spPr>
      </p:sp>
      <p:sp>
        <p:nvSpPr>
          <p:cNvPr id="36" name="Google Shape;36;p28"/>
          <p:cNvSpPr txBox="1"/>
          <p:nvPr>
            <p:ph type="title"/>
          </p:nvPr>
        </p:nvSpPr>
        <p:spPr>
          <a:xfrm>
            <a:off x="2442850" y="1184725"/>
            <a:ext cx="6955200" cy="644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3000"/>
              <a:buFont typeface="Oswald"/>
              <a:buNone/>
              <a:defRPr sz="30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7" name="Google Shape;37;p28"/>
          <p:cNvSpPr txBox="1"/>
          <p:nvPr>
            <p:ph idx="1" type="subTitle"/>
          </p:nvPr>
        </p:nvSpPr>
        <p:spPr>
          <a:xfrm>
            <a:off x="3779625" y="2005775"/>
            <a:ext cx="5265600" cy="3012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34343"/>
              </a:buClr>
              <a:buSzPts val="2000"/>
              <a:buFont typeface="Oswald"/>
              <a:buNone/>
              <a:defRPr b="0" i="0" sz="2000" u="none" cap="none" strike="noStrike">
                <a:solidFill>
                  <a:srgbClr val="434343"/>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8" name="Shape 38"/>
        <p:cNvGrpSpPr/>
        <p:nvPr/>
      </p:nvGrpSpPr>
      <p:grpSpPr>
        <a:xfrm>
          <a:off x="0" y="0"/>
          <a:ext cx="0" cy="0"/>
          <a:chOff x="0" y="0"/>
          <a:chExt cx="0" cy="0"/>
        </a:xfrm>
      </p:grpSpPr>
      <p:sp>
        <p:nvSpPr>
          <p:cNvPr id="39" name="Google Shape;39;p29"/>
          <p:cNvSpPr/>
          <p:nvPr/>
        </p:nvSpPr>
        <p:spPr>
          <a:xfrm>
            <a:off x="6777675" y="0"/>
            <a:ext cx="2396400" cy="42411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0" name="Google Shape;40;p29"/>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41" name="Google Shape;41;p29"/>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29"/>
          <p:cNvSpPr/>
          <p:nvPr>
            <p:ph idx="2" type="pic"/>
          </p:nvPr>
        </p:nvSpPr>
        <p:spPr>
          <a:xfrm>
            <a:off x="5238525" y="2691125"/>
            <a:ext cx="3380100" cy="1840500"/>
          </a:xfrm>
          <a:prstGeom prst="rect">
            <a:avLst/>
          </a:prstGeom>
          <a:noFill/>
          <a:ln>
            <a:noFill/>
          </a:ln>
        </p:spPr>
      </p:sp>
      <p:sp>
        <p:nvSpPr>
          <p:cNvPr id="43" name="Google Shape;43;p29"/>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4" name="Google Shape;44;p29"/>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8">
  <p:cSld name="CUSTOM_18">
    <p:spTree>
      <p:nvGrpSpPr>
        <p:cNvPr id="45" name="Shape 45"/>
        <p:cNvGrpSpPr/>
        <p:nvPr/>
      </p:nvGrpSpPr>
      <p:grpSpPr>
        <a:xfrm>
          <a:off x="0" y="0"/>
          <a:ext cx="0" cy="0"/>
          <a:chOff x="0" y="0"/>
          <a:chExt cx="0" cy="0"/>
        </a:xfrm>
      </p:grpSpPr>
      <p:sp>
        <p:nvSpPr>
          <p:cNvPr id="46" name="Google Shape;46;p30"/>
          <p:cNvSpPr/>
          <p:nvPr/>
        </p:nvSpPr>
        <p:spPr>
          <a:xfrm>
            <a:off x="6777675" y="0"/>
            <a:ext cx="2396400" cy="42411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7" name="Google Shape;47;p30"/>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48" name="Google Shape;48;p30"/>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30"/>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0" name="Google Shape;50;p30"/>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
  <p:cSld name="CUSTOM">
    <p:spTree>
      <p:nvGrpSpPr>
        <p:cNvPr id="51" name="Shape 51"/>
        <p:cNvGrpSpPr/>
        <p:nvPr/>
      </p:nvGrpSpPr>
      <p:grpSpPr>
        <a:xfrm>
          <a:off x="0" y="0"/>
          <a:ext cx="0" cy="0"/>
          <a:chOff x="0" y="0"/>
          <a:chExt cx="0" cy="0"/>
        </a:xfrm>
      </p:grpSpPr>
      <p:sp>
        <p:nvSpPr>
          <p:cNvPr id="52" name="Google Shape;52;p31"/>
          <p:cNvSpPr/>
          <p:nvPr/>
        </p:nvSpPr>
        <p:spPr>
          <a:xfrm rot="5400000">
            <a:off x="4089000" y="88450"/>
            <a:ext cx="958500" cy="91515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31"/>
          <p:cNvSpPr/>
          <p:nvPr>
            <p:ph idx="2" type="pic"/>
          </p:nvPr>
        </p:nvSpPr>
        <p:spPr>
          <a:xfrm>
            <a:off x="7138500" y="-2750"/>
            <a:ext cx="2016900" cy="4587300"/>
          </a:xfrm>
          <a:prstGeom prst="rect">
            <a:avLst/>
          </a:prstGeom>
          <a:noFill/>
          <a:ln>
            <a:noFill/>
          </a:ln>
        </p:spPr>
      </p:sp>
      <p:pic>
        <p:nvPicPr>
          <p:cNvPr id="54" name="Google Shape;54;p31"/>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55" name="Google Shape;55;p31"/>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31"/>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7" name="Google Shape;57;p31"/>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7">
  <p:cSld name="CUSTOM_17">
    <p:spTree>
      <p:nvGrpSpPr>
        <p:cNvPr id="58" name="Shape 58"/>
        <p:cNvGrpSpPr/>
        <p:nvPr/>
      </p:nvGrpSpPr>
      <p:grpSpPr>
        <a:xfrm>
          <a:off x="0" y="0"/>
          <a:ext cx="0" cy="0"/>
          <a:chOff x="0" y="0"/>
          <a:chExt cx="0" cy="0"/>
        </a:xfrm>
      </p:grpSpPr>
      <p:sp>
        <p:nvSpPr>
          <p:cNvPr id="59" name="Google Shape;59;p32"/>
          <p:cNvSpPr/>
          <p:nvPr>
            <p:ph idx="2" type="pic"/>
          </p:nvPr>
        </p:nvSpPr>
        <p:spPr>
          <a:xfrm>
            <a:off x="6785650" y="-2750"/>
            <a:ext cx="2366400" cy="4525500"/>
          </a:xfrm>
          <a:prstGeom prst="rect">
            <a:avLst/>
          </a:prstGeom>
          <a:noFill/>
          <a:ln>
            <a:noFill/>
          </a:ln>
        </p:spPr>
      </p:sp>
      <p:sp>
        <p:nvSpPr>
          <p:cNvPr id="60" name="Google Shape;60;p32"/>
          <p:cNvSpPr/>
          <p:nvPr/>
        </p:nvSpPr>
        <p:spPr>
          <a:xfrm>
            <a:off x="5119925" y="2450650"/>
            <a:ext cx="3047700" cy="14415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32"/>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32"/>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3" name="Google Shape;63;p32"/>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4" name="Google Shape;64;p32"/>
          <p:cNvSpPr txBox="1"/>
          <p:nvPr>
            <p:ph idx="3" type="subTitle"/>
          </p:nvPr>
        </p:nvSpPr>
        <p:spPr>
          <a:xfrm>
            <a:off x="5276525" y="2610850"/>
            <a:ext cx="2734500" cy="888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1"/>
              </a:buClr>
              <a:buSzPts val="1900"/>
              <a:buFont typeface="Oswald"/>
              <a:buNone/>
              <a:defRPr b="0" i="0" sz="1900" u="none" cap="none" strike="noStrike">
                <a:solidFill>
                  <a:schemeClr val="lt1"/>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65" name="Google Shape;65;p32"/>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2">
  <p:cSld name="CUSTOM_1">
    <p:spTree>
      <p:nvGrpSpPr>
        <p:cNvPr id="66" name="Shape 66"/>
        <p:cNvGrpSpPr/>
        <p:nvPr/>
      </p:nvGrpSpPr>
      <p:grpSpPr>
        <a:xfrm>
          <a:off x="0" y="0"/>
          <a:ext cx="0" cy="0"/>
          <a:chOff x="0" y="0"/>
          <a:chExt cx="0" cy="0"/>
        </a:xfrm>
      </p:grpSpPr>
      <p:pic>
        <p:nvPicPr>
          <p:cNvPr id="67" name="Google Shape;67;p33"/>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cxnSp>
        <p:nvCxnSpPr>
          <p:cNvPr id="68" name="Google Shape;68;p33"/>
          <p:cNvCxnSpPr/>
          <p:nvPr/>
        </p:nvCxnSpPr>
        <p:spPr>
          <a:xfrm>
            <a:off x="730775" y="3197525"/>
            <a:ext cx="0" cy="594300"/>
          </a:xfrm>
          <a:prstGeom prst="straightConnector1">
            <a:avLst/>
          </a:prstGeom>
          <a:noFill/>
          <a:ln cap="flat" cmpd="sng" w="9525">
            <a:solidFill>
              <a:srgbClr val="50C2E4"/>
            </a:solidFill>
            <a:prstDash val="solid"/>
            <a:round/>
            <a:headEnd len="sm" w="sm" type="none"/>
            <a:tailEnd len="sm" w="sm" type="none"/>
          </a:ln>
        </p:spPr>
      </p:cxnSp>
      <p:cxnSp>
        <p:nvCxnSpPr>
          <p:cNvPr id="69" name="Google Shape;69;p33"/>
          <p:cNvCxnSpPr/>
          <p:nvPr/>
        </p:nvCxnSpPr>
        <p:spPr>
          <a:xfrm>
            <a:off x="5437425" y="3227100"/>
            <a:ext cx="0" cy="594300"/>
          </a:xfrm>
          <a:prstGeom prst="straightConnector1">
            <a:avLst/>
          </a:prstGeom>
          <a:noFill/>
          <a:ln cap="flat" cmpd="sng" w="9525">
            <a:solidFill>
              <a:srgbClr val="50C2E4"/>
            </a:solidFill>
            <a:prstDash val="solid"/>
            <a:round/>
            <a:headEnd len="sm" w="sm" type="none"/>
            <a:tailEnd len="sm" w="sm" type="none"/>
          </a:ln>
        </p:spPr>
      </p:cxnSp>
      <p:sp>
        <p:nvSpPr>
          <p:cNvPr id="70" name="Google Shape;70;p33"/>
          <p:cNvSpPr/>
          <p:nvPr/>
        </p:nvSpPr>
        <p:spPr>
          <a:xfrm>
            <a:off x="448850" y="2280588"/>
            <a:ext cx="571500" cy="7773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33"/>
          <p:cNvSpPr/>
          <p:nvPr/>
        </p:nvSpPr>
        <p:spPr>
          <a:xfrm>
            <a:off x="448850" y="3870950"/>
            <a:ext cx="571500" cy="777300"/>
          </a:xfrm>
          <a:prstGeom prst="rect">
            <a:avLst/>
          </a:prstGeom>
          <a:noFill/>
          <a:ln cap="flat" cmpd="sng" w="9525">
            <a:solidFill>
              <a:srgbClr val="50C2E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33"/>
          <p:cNvSpPr/>
          <p:nvPr/>
        </p:nvSpPr>
        <p:spPr>
          <a:xfrm>
            <a:off x="5151675" y="2295450"/>
            <a:ext cx="571500" cy="777300"/>
          </a:xfrm>
          <a:prstGeom prst="rect">
            <a:avLst/>
          </a:prstGeom>
          <a:noFill/>
          <a:ln cap="flat" cmpd="sng" w="9525">
            <a:solidFill>
              <a:srgbClr val="50C2E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33"/>
          <p:cNvSpPr/>
          <p:nvPr/>
        </p:nvSpPr>
        <p:spPr>
          <a:xfrm>
            <a:off x="5180813" y="3886275"/>
            <a:ext cx="571500" cy="7773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33"/>
          <p:cNvSpPr txBox="1"/>
          <p:nvPr/>
        </p:nvSpPr>
        <p:spPr>
          <a:xfrm>
            <a:off x="707325" y="2668263"/>
            <a:ext cx="4413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2500"/>
              <a:buFont typeface="Arial"/>
              <a:buNone/>
            </a:pPr>
            <a:r>
              <a:rPr b="1" i="0" lang="es" sz="2500" u="none" cap="none" strike="noStrike">
                <a:solidFill>
                  <a:schemeClr val="lt1"/>
                </a:solidFill>
                <a:latin typeface="Roboto"/>
                <a:ea typeface="Roboto"/>
                <a:cs typeface="Roboto"/>
                <a:sym typeface="Roboto"/>
              </a:rPr>
              <a:t>1</a:t>
            </a:r>
            <a:endParaRPr b="1" i="0" sz="2100" u="none" cap="none" strike="noStrike">
              <a:solidFill>
                <a:schemeClr val="lt1"/>
              </a:solidFill>
              <a:latin typeface="Arial"/>
              <a:ea typeface="Arial"/>
              <a:cs typeface="Arial"/>
              <a:sym typeface="Arial"/>
            </a:endParaRPr>
          </a:p>
        </p:txBody>
      </p:sp>
      <p:sp>
        <p:nvSpPr>
          <p:cNvPr id="75" name="Google Shape;75;p33"/>
          <p:cNvSpPr txBox="1"/>
          <p:nvPr/>
        </p:nvSpPr>
        <p:spPr>
          <a:xfrm>
            <a:off x="707325" y="4244800"/>
            <a:ext cx="4413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2500"/>
              <a:buFont typeface="Arial"/>
              <a:buNone/>
            </a:pPr>
            <a:r>
              <a:rPr b="1" i="0" lang="es" sz="2500" u="none" cap="none" strike="noStrike">
                <a:solidFill>
                  <a:srgbClr val="50C2E4"/>
                </a:solidFill>
                <a:latin typeface="Roboto"/>
                <a:ea typeface="Roboto"/>
                <a:cs typeface="Roboto"/>
                <a:sym typeface="Roboto"/>
              </a:rPr>
              <a:t>2</a:t>
            </a:r>
            <a:endParaRPr b="1" i="0" sz="2100" u="none" cap="none" strike="noStrike">
              <a:solidFill>
                <a:srgbClr val="50C2E4"/>
              </a:solidFill>
              <a:latin typeface="Arial"/>
              <a:ea typeface="Arial"/>
              <a:cs typeface="Arial"/>
              <a:sym typeface="Arial"/>
            </a:endParaRPr>
          </a:p>
        </p:txBody>
      </p:sp>
      <p:sp>
        <p:nvSpPr>
          <p:cNvPr id="76" name="Google Shape;76;p33"/>
          <p:cNvSpPr txBox="1"/>
          <p:nvPr/>
        </p:nvSpPr>
        <p:spPr>
          <a:xfrm>
            <a:off x="5428375" y="2657700"/>
            <a:ext cx="4413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2500"/>
              <a:buFont typeface="Arial"/>
              <a:buNone/>
            </a:pPr>
            <a:r>
              <a:rPr b="1" i="0" lang="es" sz="2500" u="none" cap="none" strike="noStrike">
                <a:solidFill>
                  <a:srgbClr val="50C2E4"/>
                </a:solidFill>
                <a:latin typeface="Roboto"/>
                <a:ea typeface="Roboto"/>
                <a:cs typeface="Roboto"/>
                <a:sym typeface="Roboto"/>
              </a:rPr>
              <a:t>3</a:t>
            </a:r>
            <a:endParaRPr b="1" i="0" sz="2100" u="none" cap="none" strike="noStrike">
              <a:solidFill>
                <a:srgbClr val="50C2E4"/>
              </a:solidFill>
              <a:latin typeface="Arial"/>
              <a:ea typeface="Arial"/>
              <a:cs typeface="Arial"/>
              <a:sym typeface="Arial"/>
            </a:endParaRPr>
          </a:p>
        </p:txBody>
      </p:sp>
      <p:sp>
        <p:nvSpPr>
          <p:cNvPr id="77" name="Google Shape;77;p33"/>
          <p:cNvSpPr txBox="1"/>
          <p:nvPr/>
        </p:nvSpPr>
        <p:spPr>
          <a:xfrm>
            <a:off x="5428375" y="4293900"/>
            <a:ext cx="4413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2500"/>
              <a:buFont typeface="Arial"/>
              <a:buNone/>
            </a:pPr>
            <a:r>
              <a:rPr b="1" i="0" lang="es" sz="2500" u="none" cap="none" strike="noStrike">
                <a:solidFill>
                  <a:schemeClr val="lt1"/>
                </a:solidFill>
                <a:latin typeface="Roboto"/>
                <a:ea typeface="Roboto"/>
                <a:cs typeface="Roboto"/>
                <a:sym typeface="Roboto"/>
              </a:rPr>
              <a:t>4</a:t>
            </a:r>
            <a:endParaRPr b="1" i="0" sz="2100" u="none" cap="none" strike="noStrike">
              <a:solidFill>
                <a:schemeClr val="lt1"/>
              </a:solidFill>
              <a:latin typeface="Arial"/>
              <a:ea typeface="Arial"/>
              <a:cs typeface="Arial"/>
              <a:sym typeface="Arial"/>
            </a:endParaRPr>
          </a:p>
        </p:txBody>
      </p:sp>
      <p:sp>
        <p:nvSpPr>
          <p:cNvPr id="78" name="Google Shape;78;p33"/>
          <p:cNvSpPr/>
          <p:nvPr/>
        </p:nvSpPr>
        <p:spPr>
          <a:xfrm>
            <a:off x="0" y="909025"/>
            <a:ext cx="177900" cy="2616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33"/>
          <p:cNvSpPr/>
          <p:nvPr/>
        </p:nvSpPr>
        <p:spPr>
          <a:xfrm>
            <a:off x="5584600" y="0"/>
            <a:ext cx="3559500" cy="9624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33"/>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1" name="Google Shape;81;p33"/>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2" name="Google Shape;82;p33"/>
          <p:cNvSpPr txBox="1"/>
          <p:nvPr>
            <p:ph idx="2" type="subTitle"/>
          </p:nvPr>
        </p:nvSpPr>
        <p:spPr>
          <a:xfrm>
            <a:off x="1148625" y="2177763"/>
            <a:ext cx="3628200" cy="777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34343"/>
              </a:buClr>
              <a:buSzPts val="1600"/>
              <a:buFont typeface="Roboto"/>
              <a:buNone/>
              <a:defRPr b="0" i="0" sz="1600" u="none" cap="none" strike="noStrike">
                <a:solidFill>
                  <a:srgbClr val="434343"/>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3" name="Google Shape;83;p33"/>
          <p:cNvSpPr txBox="1"/>
          <p:nvPr>
            <p:ph idx="3" type="subTitle"/>
          </p:nvPr>
        </p:nvSpPr>
        <p:spPr>
          <a:xfrm>
            <a:off x="1148625" y="3730750"/>
            <a:ext cx="3628200" cy="777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34343"/>
              </a:buClr>
              <a:buSzPts val="1600"/>
              <a:buFont typeface="Roboto"/>
              <a:buNone/>
              <a:defRPr b="0" i="0" sz="1600" u="none" cap="none" strike="noStrike">
                <a:solidFill>
                  <a:srgbClr val="434343"/>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4" name="Google Shape;84;p33"/>
          <p:cNvSpPr txBox="1"/>
          <p:nvPr>
            <p:ph idx="4" type="subTitle"/>
          </p:nvPr>
        </p:nvSpPr>
        <p:spPr>
          <a:xfrm>
            <a:off x="5790000" y="3746775"/>
            <a:ext cx="3628200" cy="777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34343"/>
              </a:buClr>
              <a:buSzPts val="1600"/>
              <a:buFont typeface="Roboto"/>
              <a:buNone/>
              <a:defRPr b="0" i="0" sz="1600" u="none" cap="none" strike="noStrike">
                <a:solidFill>
                  <a:srgbClr val="434343"/>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5" name="Google Shape;85;p33"/>
          <p:cNvSpPr txBox="1"/>
          <p:nvPr>
            <p:ph idx="5" type="subTitle"/>
          </p:nvPr>
        </p:nvSpPr>
        <p:spPr>
          <a:xfrm>
            <a:off x="5752325" y="2115375"/>
            <a:ext cx="3628200" cy="777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34343"/>
              </a:buClr>
              <a:buSzPts val="1600"/>
              <a:buFont typeface="Roboto"/>
              <a:buNone/>
              <a:defRPr b="0" i="0" sz="1600" u="none" cap="none" strike="noStrike">
                <a:solidFill>
                  <a:srgbClr val="434343"/>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4">
  <p:cSld name="CUSTOM_3">
    <p:spTree>
      <p:nvGrpSpPr>
        <p:cNvPr id="86" name="Shape 86"/>
        <p:cNvGrpSpPr/>
        <p:nvPr/>
      </p:nvGrpSpPr>
      <p:grpSpPr>
        <a:xfrm>
          <a:off x="0" y="0"/>
          <a:ext cx="0" cy="0"/>
          <a:chOff x="0" y="0"/>
          <a:chExt cx="0" cy="0"/>
        </a:xfrm>
      </p:grpSpPr>
      <p:sp>
        <p:nvSpPr>
          <p:cNvPr id="87" name="Google Shape;87;p34"/>
          <p:cNvSpPr/>
          <p:nvPr>
            <p:ph idx="2" type="pic"/>
          </p:nvPr>
        </p:nvSpPr>
        <p:spPr>
          <a:xfrm>
            <a:off x="6785650" y="-2750"/>
            <a:ext cx="2366400" cy="4525500"/>
          </a:xfrm>
          <a:prstGeom prst="rect">
            <a:avLst/>
          </a:prstGeom>
          <a:noFill/>
          <a:ln>
            <a:noFill/>
          </a:ln>
        </p:spPr>
      </p:sp>
      <p:sp>
        <p:nvSpPr>
          <p:cNvPr id="88" name="Google Shape;88;p34"/>
          <p:cNvSpPr/>
          <p:nvPr/>
        </p:nvSpPr>
        <p:spPr>
          <a:xfrm>
            <a:off x="5119925" y="2450650"/>
            <a:ext cx="3047700" cy="12093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34"/>
          <p:cNvSpPr/>
          <p:nvPr/>
        </p:nvSpPr>
        <p:spPr>
          <a:xfrm>
            <a:off x="0" y="909025"/>
            <a:ext cx="177900" cy="2616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34"/>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1" name="Google Shape;91;p34"/>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2" name="Google Shape;92;p34"/>
          <p:cNvSpPr txBox="1"/>
          <p:nvPr>
            <p:ph idx="3" type="subTitle"/>
          </p:nvPr>
        </p:nvSpPr>
        <p:spPr>
          <a:xfrm>
            <a:off x="5276525" y="2610850"/>
            <a:ext cx="2734500" cy="888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1"/>
              </a:buClr>
              <a:buSzPts val="1900"/>
              <a:buFont typeface="Oswald"/>
              <a:buNone/>
              <a:defRPr b="0" i="0" sz="1900" u="none" cap="none" strike="noStrike">
                <a:solidFill>
                  <a:schemeClr val="lt1"/>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93" name="Google Shape;93;p34"/>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1.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r>
              <a:rPr lang="es"/>
              <a:t>P </a:t>
            </a:r>
            <a:r>
              <a:rPr lang="es">
                <a:solidFill>
                  <a:srgbClr val="FF1D25"/>
                </a:solidFill>
              </a:rPr>
              <a:t>I</a:t>
            </a:r>
            <a:r>
              <a:rPr lang="es"/>
              <a:t> </a:t>
            </a:r>
            <a:fld id="{00000000-1234-1234-1234-123412341234}" type="slidenum">
              <a:rPr lang="es"/>
              <a:t>‹#›</a:t>
            </a:fld>
            <a:endParaRPr/>
          </a:p>
          <a:p>
            <a:pPr indent="0" lvl="0" marL="0" rtl="0" algn="r">
              <a:spcBef>
                <a:spcPts val="0"/>
              </a:spcBef>
              <a:spcAft>
                <a:spcPts val="0"/>
              </a:spcAft>
              <a:buSzPts val="1000"/>
              <a:buNone/>
            </a:pPr>
            <a:r>
              <a:t/>
            </a:r>
            <a:endParaRPr b="0" sz="1000">
              <a:solidFill>
                <a:schemeClr val="dk2"/>
              </a:solidFil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27.jpg"/><Relationship Id="rId10" Type="http://schemas.openxmlformats.org/officeDocument/2006/relationships/image" Target="../media/image20.png"/><Relationship Id="rId12" Type="http://schemas.openxmlformats.org/officeDocument/2006/relationships/image" Target="../media/image15.jp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3.png"/><Relationship Id="rId5" Type="http://schemas.openxmlformats.org/officeDocument/2006/relationships/image" Target="../media/image23.jpg"/><Relationship Id="rId6" Type="http://schemas.openxmlformats.org/officeDocument/2006/relationships/image" Target="../media/image6.png"/><Relationship Id="rId7" Type="http://schemas.openxmlformats.org/officeDocument/2006/relationships/image" Target="../media/image2.png"/><Relationship Id="rId8" Type="http://schemas.openxmlformats.org/officeDocument/2006/relationships/image" Target="../media/image1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44.png"/><Relationship Id="rId9" Type="http://schemas.openxmlformats.org/officeDocument/2006/relationships/image" Target="../media/image40.png"/><Relationship Id="rId5" Type="http://schemas.openxmlformats.org/officeDocument/2006/relationships/image" Target="../media/image52.png"/><Relationship Id="rId6" Type="http://schemas.openxmlformats.org/officeDocument/2006/relationships/image" Target="../media/image55.png"/><Relationship Id="rId7" Type="http://schemas.openxmlformats.org/officeDocument/2006/relationships/image" Target="../media/image48.png"/><Relationship Id="rId8" Type="http://schemas.openxmlformats.org/officeDocument/2006/relationships/image" Target="../media/image4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19.png"/><Relationship Id="rId5" Type="http://schemas.openxmlformats.org/officeDocument/2006/relationships/image" Target="../media/image30.png"/><Relationship Id="rId6" Type="http://schemas.openxmlformats.org/officeDocument/2006/relationships/image" Target="../media/image27.jpg"/><Relationship Id="rId7" Type="http://schemas.openxmlformats.org/officeDocument/2006/relationships/image" Target="../media/image4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9.png"/><Relationship Id="rId4" Type="http://schemas.openxmlformats.org/officeDocument/2006/relationships/image" Target="../media/image27.jpg"/><Relationship Id="rId9" Type="http://schemas.openxmlformats.org/officeDocument/2006/relationships/image" Target="../media/image58.png"/><Relationship Id="rId5" Type="http://schemas.openxmlformats.org/officeDocument/2006/relationships/image" Target="../media/image5.png"/><Relationship Id="rId6" Type="http://schemas.openxmlformats.org/officeDocument/2006/relationships/hyperlink" Target="https://www.youtube.com/watch?v=iZExl1ge66w&amp;feature=youtu.be" TargetMode="External"/><Relationship Id="rId7" Type="http://schemas.openxmlformats.org/officeDocument/2006/relationships/image" Target="../media/image56.png"/><Relationship Id="rId8" Type="http://schemas.openxmlformats.org/officeDocument/2006/relationships/hyperlink" Target="https://galaxia.steam.eu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7.jpg"/><Relationship Id="rId4" Type="http://schemas.openxmlformats.org/officeDocument/2006/relationships/image" Target="../media/image5.png"/><Relationship Id="rId5" Type="http://schemas.openxmlformats.org/officeDocument/2006/relationships/image" Target="../media/image50.png"/><Relationship Id="rId6" Type="http://schemas.openxmlformats.org/officeDocument/2006/relationships/image" Target="../media/image19.png"/><Relationship Id="rId7" Type="http://schemas.openxmlformats.org/officeDocument/2006/relationships/image" Target="../media/image51.png"/><Relationship Id="rId8" Type="http://schemas.openxmlformats.org/officeDocument/2006/relationships/image" Target="../media/image60.png"/></Relationships>
</file>

<file path=ppt/slides/_rels/slide14.xml.rels><?xml version="1.0" encoding="UTF-8" standalone="yes"?><Relationships xmlns="http://schemas.openxmlformats.org/package/2006/relationships"><Relationship Id="rId11" Type="http://schemas.openxmlformats.org/officeDocument/2006/relationships/image" Target="../media/image27.jpg"/><Relationship Id="rId10" Type="http://schemas.openxmlformats.org/officeDocument/2006/relationships/image" Target="../media/image20.png"/><Relationship Id="rId12" Type="http://schemas.openxmlformats.org/officeDocument/2006/relationships/image" Target="../media/image15.jpg"/><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3.png"/><Relationship Id="rId5" Type="http://schemas.openxmlformats.org/officeDocument/2006/relationships/image" Target="../media/image23.jpg"/><Relationship Id="rId6" Type="http://schemas.openxmlformats.org/officeDocument/2006/relationships/image" Target="../media/image6.png"/><Relationship Id="rId7" Type="http://schemas.openxmlformats.org/officeDocument/2006/relationships/image" Target="../media/image2.png"/><Relationship Id="rId8"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19.png"/><Relationship Id="rId5" Type="http://schemas.openxmlformats.org/officeDocument/2006/relationships/image" Target="../media/image27.jpg"/><Relationship Id="rId6" Type="http://schemas.openxmlformats.org/officeDocument/2006/relationships/image" Target="../media/image11.png"/><Relationship Id="rId7" Type="http://schemas.openxmlformats.org/officeDocument/2006/relationships/image" Target="../media/image1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19.png"/><Relationship Id="rId5" Type="http://schemas.openxmlformats.org/officeDocument/2006/relationships/image" Target="../media/image27.jpg"/><Relationship Id="rId6" Type="http://schemas.openxmlformats.org/officeDocument/2006/relationships/image" Target="../media/image1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7.jpg"/><Relationship Id="rId4" Type="http://schemas.openxmlformats.org/officeDocument/2006/relationships/image" Target="../media/image5.png"/><Relationship Id="rId5" Type="http://schemas.openxmlformats.org/officeDocument/2006/relationships/image" Target="../media/image24.png"/><Relationship Id="rId6" Type="http://schemas.openxmlformats.org/officeDocument/2006/relationships/image" Target="../media/image29.png"/><Relationship Id="rId7" Type="http://schemas.openxmlformats.org/officeDocument/2006/relationships/image" Target="../media/image3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7.jpg"/><Relationship Id="rId4" Type="http://schemas.openxmlformats.org/officeDocument/2006/relationships/image" Target="../media/image5.png"/><Relationship Id="rId5" Type="http://schemas.openxmlformats.org/officeDocument/2006/relationships/image" Target="../media/image33.png"/><Relationship Id="rId6" Type="http://schemas.openxmlformats.org/officeDocument/2006/relationships/image" Target="../media/image3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7.jpg"/><Relationship Id="rId4" Type="http://schemas.openxmlformats.org/officeDocument/2006/relationships/image" Target="../media/image5.png"/><Relationship Id="rId5" Type="http://schemas.openxmlformats.org/officeDocument/2006/relationships/image" Target="../media/image42.png"/><Relationship Id="rId6" Type="http://schemas.openxmlformats.org/officeDocument/2006/relationships/image" Target="../media/image32.png"/><Relationship Id="rId7" Type="http://schemas.openxmlformats.org/officeDocument/2006/relationships/image" Target="../media/image31.png"/><Relationship Id="rId8" Type="http://schemas.openxmlformats.org/officeDocument/2006/relationships/image" Target="../media/image2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7.jpg"/><Relationship Id="rId4" Type="http://schemas.openxmlformats.org/officeDocument/2006/relationships/image" Target="../media/image5.png"/><Relationship Id="rId5" Type="http://schemas.openxmlformats.org/officeDocument/2006/relationships/image" Target="../media/image35.png"/><Relationship Id="rId6" Type="http://schemas.openxmlformats.org/officeDocument/2006/relationships/image" Target="../media/image34.png"/><Relationship Id="rId7" Type="http://schemas.openxmlformats.org/officeDocument/2006/relationships/image" Target="../media/image3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35.png"/><Relationship Id="rId5" Type="http://schemas.openxmlformats.org/officeDocument/2006/relationships/image" Target="../media/image24.png"/><Relationship Id="rId6" Type="http://schemas.openxmlformats.org/officeDocument/2006/relationships/image" Target="../media/image31.png"/><Relationship Id="rId7" Type="http://schemas.openxmlformats.org/officeDocument/2006/relationships/image" Target="../media/image27.jpg"/><Relationship Id="rId8" Type="http://schemas.openxmlformats.org/officeDocument/2006/relationships/image" Target="../media/image5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24.png"/><Relationship Id="rId5" Type="http://schemas.openxmlformats.org/officeDocument/2006/relationships/image" Target="../media/image19.png"/><Relationship Id="rId6" Type="http://schemas.openxmlformats.org/officeDocument/2006/relationships/image" Target="../media/image11.png"/><Relationship Id="rId7" Type="http://schemas.openxmlformats.org/officeDocument/2006/relationships/image" Target="../media/image4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descr="preencoded.png" id="181" name="Google Shape;181;p4"/>
          <p:cNvPicPr preferRelativeResize="0"/>
          <p:nvPr/>
        </p:nvPicPr>
        <p:blipFill rotWithShape="1">
          <a:blip r:embed="rId3">
            <a:alphaModFix/>
          </a:blip>
          <a:srcRect b="0" l="0" r="0" t="0"/>
          <a:stretch/>
        </p:blipFill>
        <p:spPr>
          <a:xfrm>
            <a:off x="382094" y="4499219"/>
            <a:ext cx="713956" cy="444760"/>
          </a:xfrm>
          <a:prstGeom prst="rect">
            <a:avLst/>
          </a:prstGeom>
          <a:noFill/>
          <a:ln>
            <a:noFill/>
          </a:ln>
        </p:spPr>
      </p:pic>
      <p:sp>
        <p:nvSpPr>
          <p:cNvPr id="182" name="Google Shape;182;p4"/>
          <p:cNvSpPr txBox="1"/>
          <p:nvPr/>
        </p:nvSpPr>
        <p:spPr>
          <a:xfrm>
            <a:off x="260199" y="1788877"/>
            <a:ext cx="2881500" cy="1126432"/>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3400"/>
              <a:buFont typeface="Arial"/>
              <a:buNone/>
            </a:pPr>
            <a:r>
              <a:rPr b="1" i="0" lang="es" sz="3400" u="none" cap="none" strike="noStrike">
                <a:solidFill>
                  <a:schemeClr val="dk2"/>
                </a:solidFill>
                <a:latin typeface="Oswald"/>
                <a:ea typeface="Oswald"/>
                <a:cs typeface="Oswald"/>
                <a:sym typeface="Oswald"/>
              </a:rPr>
              <a:t>Beste ikuspegi bat bilatzea</a:t>
            </a:r>
            <a:endParaRPr b="1" i="0" sz="3400" u="none" cap="none" strike="noStrike">
              <a:solidFill>
                <a:schemeClr val="dk2"/>
              </a:solidFill>
              <a:latin typeface="Oswald"/>
              <a:ea typeface="Oswald"/>
              <a:cs typeface="Oswald"/>
              <a:sym typeface="Oswald"/>
            </a:endParaRPr>
          </a:p>
        </p:txBody>
      </p:sp>
      <p:pic>
        <p:nvPicPr>
          <p:cNvPr id="183" name="Google Shape;183;p4"/>
          <p:cNvPicPr preferRelativeResize="0"/>
          <p:nvPr/>
        </p:nvPicPr>
        <p:blipFill rotWithShape="1">
          <a:blip r:embed="rId4">
            <a:alphaModFix/>
          </a:blip>
          <a:srcRect b="0" l="0" r="0" t="0"/>
          <a:stretch/>
        </p:blipFill>
        <p:spPr>
          <a:xfrm>
            <a:off x="5577942" y="4717502"/>
            <a:ext cx="510277" cy="195278"/>
          </a:xfrm>
          <a:prstGeom prst="rect">
            <a:avLst/>
          </a:prstGeom>
          <a:noFill/>
          <a:ln>
            <a:noFill/>
          </a:ln>
        </p:spPr>
      </p:pic>
      <p:cxnSp>
        <p:nvCxnSpPr>
          <p:cNvPr id="184" name="Google Shape;184;p4"/>
          <p:cNvCxnSpPr/>
          <p:nvPr/>
        </p:nvCxnSpPr>
        <p:spPr>
          <a:xfrm>
            <a:off x="6131623"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185" name="Google Shape;185;p4"/>
          <p:cNvCxnSpPr/>
          <p:nvPr/>
        </p:nvCxnSpPr>
        <p:spPr>
          <a:xfrm>
            <a:off x="6868405"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186" name="Google Shape;186;p4"/>
          <p:cNvCxnSpPr/>
          <p:nvPr/>
        </p:nvCxnSpPr>
        <p:spPr>
          <a:xfrm>
            <a:off x="7648592"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187" name="Google Shape;187;p4"/>
          <p:cNvCxnSpPr/>
          <p:nvPr/>
        </p:nvCxnSpPr>
        <p:spPr>
          <a:xfrm>
            <a:off x="8428779" y="4678452"/>
            <a:ext cx="0" cy="283800"/>
          </a:xfrm>
          <a:prstGeom prst="straightConnector1">
            <a:avLst/>
          </a:prstGeom>
          <a:noFill/>
          <a:ln cap="flat" cmpd="sng" w="9525">
            <a:solidFill>
              <a:srgbClr val="FF6261"/>
            </a:solidFill>
            <a:prstDash val="solid"/>
            <a:miter lim="800000"/>
            <a:headEnd len="sm" w="sm" type="none"/>
            <a:tailEnd len="sm" w="sm" type="none"/>
          </a:ln>
        </p:spPr>
      </p:cxnSp>
      <p:pic>
        <p:nvPicPr>
          <p:cNvPr id="188" name="Google Shape;188;p4"/>
          <p:cNvPicPr preferRelativeResize="0"/>
          <p:nvPr/>
        </p:nvPicPr>
        <p:blipFill rotWithShape="1">
          <a:blip r:embed="rId5">
            <a:alphaModFix/>
          </a:blip>
          <a:srcRect b="9910" l="3997" r="3460" t="17430"/>
          <a:stretch/>
        </p:blipFill>
        <p:spPr>
          <a:xfrm>
            <a:off x="6155375" y="4717502"/>
            <a:ext cx="700277" cy="176960"/>
          </a:xfrm>
          <a:prstGeom prst="rect">
            <a:avLst/>
          </a:prstGeom>
          <a:noFill/>
          <a:ln>
            <a:noFill/>
          </a:ln>
        </p:spPr>
      </p:pic>
      <p:pic>
        <p:nvPicPr>
          <p:cNvPr id="189" name="Google Shape;189;p4"/>
          <p:cNvPicPr preferRelativeResize="0"/>
          <p:nvPr/>
        </p:nvPicPr>
        <p:blipFill rotWithShape="1">
          <a:blip r:embed="rId6">
            <a:alphaModFix/>
          </a:blip>
          <a:srcRect b="19440" l="10829" r="6313" t="5875"/>
          <a:stretch/>
        </p:blipFill>
        <p:spPr>
          <a:xfrm>
            <a:off x="6969314" y="4653706"/>
            <a:ext cx="601776" cy="302647"/>
          </a:xfrm>
          <a:prstGeom prst="rect">
            <a:avLst/>
          </a:prstGeom>
          <a:noFill/>
          <a:ln>
            <a:noFill/>
          </a:ln>
        </p:spPr>
      </p:pic>
      <p:pic>
        <p:nvPicPr>
          <p:cNvPr id="190" name="Google Shape;190;p4"/>
          <p:cNvPicPr preferRelativeResize="0"/>
          <p:nvPr/>
        </p:nvPicPr>
        <p:blipFill rotWithShape="1">
          <a:blip r:embed="rId7">
            <a:alphaModFix/>
          </a:blip>
          <a:srcRect b="30665" l="4977" r="4688" t="26089"/>
          <a:stretch/>
        </p:blipFill>
        <p:spPr>
          <a:xfrm>
            <a:off x="7742052" y="4698009"/>
            <a:ext cx="625153" cy="223792"/>
          </a:xfrm>
          <a:prstGeom prst="rect">
            <a:avLst/>
          </a:prstGeom>
          <a:noFill/>
          <a:ln>
            <a:noFill/>
          </a:ln>
        </p:spPr>
      </p:pic>
      <p:cxnSp>
        <p:nvCxnSpPr>
          <p:cNvPr id="191" name="Google Shape;191;p4"/>
          <p:cNvCxnSpPr/>
          <p:nvPr/>
        </p:nvCxnSpPr>
        <p:spPr>
          <a:xfrm>
            <a:off x="5500373" y="4678452"/>
            <a:ext cx="0" cy="283800"/>
          </a:xfrm>
          <a:prstGeom prst="straightConnector1">
            <a:avLst/>
          </a:prstGeom>
          <a:noFill/>
          <a:ln cap="flat" cmpd="sng" w="9525">
            <a:solidFill>
              <a:srgbClr val="FF6261"/>
            </a:solidFill>
            <a:prstDash val="solid"/>
            <a:miter lim="800000"/>
            <a:headEnd len="sm" w="sm" type="none"/>
            <a:tailEnd len="sm" w="sm" type="none"/>
          </a:ln>
        </p:spPr>
      </p:cxnSp>
      <p:pic>
        <p:nvPicPr>
          <p:cNvPr id="192" name="Google Shape;192;p4"/>
          <p:cNvPicPr preferRelativeResize="0"/>
          <p:nvPr/>
        </p:nvPicPr>
        <p:blipFill rotWithShape="1">
          <a:blip r:embed="rId8">
            <a:alphaModFix/>
          </a:blip>
          <a:srcRect b="0" l="0" r="0" t="0"/>
          <a:stretch/>
        </p:blipFill>
        <p:spPr>
          <a:xfrm>
            <a:off x="8522236" y="4663816"/>
            <a:ext cx="275472" cy="302649"/>
          </a:xfrm>
          <a:prstGeom prst="rect">
            <a:avLst/>
          </a:prstGeom>
          <a:noFill/>
          <a:ln>
            <a:noFill/>
          </a:ln>
        </p:spPr>
      </p:pic>
      <p:pic>
        <p:nvPicPr>
          <p:cNvPr id="193" name="Google Shape;193;p4"/>
          <p:cNvPicPr preferRelativeResize="0"/>
          <p:nvPr/>
        </p:nvPicPr>
        <p:blipFill rotWithShape="1">
          <a:blip r:embed="rId9">
            <a:alphaModFix/>
          </a:blip>
          <a:srcRect b="0" l="0" r="0" t="0"/>
          <a:stretch/>
        </p:blipFill>
        <p:spPr>
          <a:xfrm>
            <a:off x="4821012" y="4653688"/>
            <a:ext cx="601776" cy="261631"/>
          </a:xfrm>
          <a:prstGeom prst="rect">
            <a:avLst/>
          </a:prstGeom>
          <a:noFill/>
          <a:ln>
            <a:noFill/>
          </a:ln>
        </p:spPr>
      </p:pic>
      <p:pic>
        <p:nvPicPr>
          <p:cNvPr id="194" name="Google Shape;194;p4"/>
          <p:cNvPicPr preferRelativeResize="0"/>
          <p:nvPr/>
        </p:nvPicPr>
        <p:blipFill rotWithShape="1">
          <a:blip r:embed="rId10">
            <a:alphaModFix/>
          </a:blip>
          <a:srcRect b="0" l="0" r="0" t="0"/>
          <a:stretch/>
        </p:blipFill>
        <p:spPr>
          <a:xfrm>
            <a:off x="260199" y="329224"/>
            <a:ext cx="2948925" cy="1002176"/>
          </a:xfrm>
          <a:prstGeom prst="rect">
            <a:avLst/>
          </a:prstGeom>
          <a:noFill/>
          <a:ln>
            <a:noFill/>
          </a:ln>
        </p:spPr>
      </p:pic>
      <p:pic>
        <p:nvPicPr>
          <p:cNvPr id="195" name="Google Shape;195;p4"/>
          <p:cNvPicPr preferRelativeResize="0"/>
          <p:nvPr/>
        </p:nvPicPr>
        <p:blipFill rotWithShape="1">
          <a:blip r:embed="rId11">
            <a:alphaModFix/>
          </a:blip>
          <a:srcRect b="0" l="0" r="18407" t="0"/>
          <a:stretch/>
        </p:blipFill>
        <p:spPr>
          <a:xfrm>
            <a:off x="6868400" y="0"/>
            <a:ext cx="2297801" cy="4218860"/>
          </a:xfrm>
          <a:prstGeom prst="rect">
            <a:avLst/>
          </a:prstGeom>
          <a:noFill/>
          <a:ln>
            <a:noFill/>
          </a:ln>
        </p:spPr>
      </p:pic>
      <p:pic>
        <p:nvPicPr>
          <p:cNvPr id="196" name="Google Shape;196;p4"/>
          <p:cNvPicPr preferRelativeResize="0"/>
          <p:nvPr/>
        </p:nvPicPr>
        <p:blipFill rotWithShape="1">
          <a:blip r:embed="rId12">
            <a:alphaModFix/>
          </a:blip>
          <a:srcRect b="0" l="0" r="0" t="0"/>
          <a:stretch/>
        </p:blipFill>
        <p:spPr>
          <a:xfrm>
            <a:off x="3388125" y="754325"/>
            <a:ext cx="5040650" cy="2879724"/>
          </a:xfrm>
          <a:prstGeom prst="rect">
            <a:avLst/>
          </a:prstGeom>
          <a:noFill/>
          <a:ln>
            <a:noFill/>
          </a:ln>
        </p:spPr>
      </p:pic>
      <p:sp>
        <p:nvSpPr>
          <p:cNvPr id="197" name="Google Shape;197;p4"/>
          <p:cNvSpPr txBox="1"/>
          <p:nvPr/>
        </p:nvSpPr>
        <p:spPr>
          <a:xfrm>
            <a:off x="4767144" y="4313225"/>
            <a:ext cx="3000000" cy="300052"/>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750"/>
              <a:buFont typeface="Arial"/>
              <a:buNone/>
            </a:pPr>
            <a:r>
              <a:rPr b="0" i="0" lang="es" sz="750" u="none" cap="none" strike="noStrike">
                <a:solidFill>
                  <a:srgbClr val="000000"/>
                </a:solidFill>
                <a:latin typeface="Roboto"/>
                <a:ea typeface="Roboto"/>
                <a:cs typeface="Roboto"/>
                <a:sym typeface="Roboto"/>
              </a:rPr>
              <a:t>Erakunde parte-hartzaileak:</a:t>
            </a:r>
            <a:endParaRPr b="0" i="0" sz="750" u="none" cap="none" strike="noStrike">
              <a:solidFill>
                <a:srgbClr val="000000"/>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g3375efb7e89_1_0"/>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36" name="Google Shape;336;g3375efb7e89_1_0"/>
          <p:cNvPicPr preferRelativeResize="0"/>
          <p:nvPr/>
        </p:nvPicPr>
        <p:blipFill rotWithShape="1">
          <a:blip r:embed="rId3">
            <a:alphaModFix/>
          </a:blip>
          <a:srcRect b="0" l="0" r="0" t="0"/>
          <a:stretch/>
        </p:blipFill>
        <p:spPr>
          <a:xfrm>
            <a:off x="260200" y="317025"/>
            <a:ext cx="936103" cy="261625"/>
          </a:xfrm>
          <a:prstGeom prst="rect">
            <a:avLst/>
          </a:prstGeom>
          <a:noFill/>
          <a:ln>
            <a:noFill/>
          </a:ln>
        </p:spPr>
      </p:pic>
      <p:sp>
        <p:nvSpPr>
          <p:cNvPr id="337" name="Google Shape;337;g3375efb7e89_1_0"/>
          <p:cNvSpPr txBox="1"/>
          <p:nvPr/>
        </p:nvSpPr>
        <p:spPr>
          <a:xfrm>
            <a:off x="177900" y="817525"/>
            <a:ext cx="50967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Beste ikuspegi bat bilatzea: </a:t>
            </a:r>
            <a:endParaRPr b="0" i="0" sz="2400" u="none" cap="none" strike="noStrike">
              <a:solidFill>
                <a:srgbClr val="666666"/>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2000"/>
              <a:buFont typeface="Arial"/>
              <a:buNone/>
            </a:pPr>
            <a:r>
              <a:rPr b="0" i="0" lang="es" sz="2000" u="none" cap="none" strike="noStrike">
                <a:solidFill>
                  <a:srgbClr val="FF1D25"/>
                </a:solidFill>
                <a:latin typeface="Oswald"/>
                <a:ea typeface="Oswald"/>
                <a:cs typeface="Oswald"/>
                <a:sym typeface="Oswald"/>
              </a:rPr>
              <a:t>PENTSATZEKO 6 KAPELEN FITXA</a:t>
            </a:r>
            <a:endParaRPr b="0" i="0" sz="2000" u="none" cap="none" strike="noStrike">
              <a:solidFill>
                <a:srgbClr val="FF1D25"/>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graphicFrame>
        <p:nvGraphicFramePr>
          <p:cNvPr id="338" name="Google Shape;338;g3375efb7e89_1_0"/>
          <p:cNvGraphicFramePr/>
          <p:nvPr/>
        </p:nvGraphicFramePr>
        <p:xfrm>
          <a:off x="88950" y="1658868"/>
          <a:ext cx="3000000" cy="3000000"/>
        </p:xfrm>
        <a:graphic>
          <a:graphicData uri="http://schemas.openxmlformats.org/drawingml/2006/table">
            <a:tbl>
              <a:tblPr>
                <a:noFill/>
                <a:tableStyleId>{31D23943-5FDE-415A-B4B3-FA1AC6C31CE1}</a:tableStyleId>
              </a:tblPr>
              <a:tblGrid>
                <a:gridCol w="1271200"/>
                <a:gridCol w="3113800"/>
              </a:tblGrid>
              <a:tr h="1114725">
                <a:tc>
                  <a:txBody>
                    <a:bodyPr/>
                    <a:lstStyle/>
                    <a:p>
                      <a:pPr indent="0" lvl="0" marL="0" marR="0" rtl="0" algn="l">
                        <a:lnSpc>
                          <a:spcPct val="100000"/>
                        </a:lnSpc>
                        <a:spcBef>
                          <a:spcPts val="0"/>
                        </a:spcBef>
                        <a:spcAft>
                          <a:spcPts val="0"/>
                        </a:spcAft>
                        <a:buClr>
                          <a:srgbClr val="000000"/>
                        </a:buClr>
                        <a:buSzPts val="1400"/>
                        <a:buFont typeface="Arial"/>
                        <a:buNone/>
                      </a:pPr>
                      <a:r>
                        <a:t/>
                      </a:r>
                      <a:endParaRPr sz="1100" u="none" cap="none" strike="noStrike"/>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solidFill>
                      <a:srgbClr val="FFFFFF"/>
                    </a:solidFill>
                  </a:tcPr>
                </a:tc>
                <a:tc>
                  <a:txBody>
                    <a:bodyPr/>
                    <a:lstStyle/>
                    <a:p>
                      <a:pPr indent="0" lvl="0" marL="0" marR="0" rtl="0" algn="just">
                        <a:lnSpc>
                          <a:spcPct val="100000"/>
                        </a:lnSpc>
                        <a:spcBef>
                          <a:spcPts val="0"/>
                        </a:spcBef>
                        <a:spcAft>
                          <a:spcPts val="0"/>
                        </a:spcAft>
                        <a:buClr>
                          <a:srgbClr val="000000"/>
                        </a:buClr>
                        <a:buSzPts val="1200"/>
                        <a:buFont typeface="Arial"/>
                        <a:buNone/>
                      </a:pPr>
                      <a:r>
                        <a:rPr b="1" i="0" lang="es" sz="1000" u="none" cap="none" strike="noStrike">
                          <a:solidFill>
                            <a:srgbClr val="000000"/>
                          </a:solidFill>
                          <a:latin typeface="Roboto"/>
                          <a:ea typeface="Roboto"/>
                          <a:cs typeface="Roboto"/>
                          <a:sym typeface="Roboto"/>
                        </a:rPr>
                        <a:t>Kapela zuriak </a:t>
                      </a:r>
                      <a:r>
                        <a:rPr b="0" i="0" lang="es" sz="1000" u="none" cap="none" strike="noStrike">
                          <a:solidFill>
                            <a:srgbClr val="000000"/>
                          </a:solidFill>
                          <a:latin typeface="Roboto"/>
                          <a:ea typeface="Roboto"/>
                          <a:cs typeface="Roboto"/>
                          <a:sym typeface="Roboto"/>
                        </a:rPr>
                        <a:t>ikuspuntu objektiboa, neutroa eta alborapenik gabea du. Pertsona horrek datuen analisia izango du oinarri; informazioa balio-iritzirik eman gabe kontrastatuko du.</a:t>
                      </a:r>
                      <a:endParaRPr sz="1400" u="none" cap="none" strike="noStrike"/>
                    </a:p>
                    <a:p>
                      <a:pPr indent="0" lvl="0" marL="0" marR="0" rtl="0" algn="just">
                        <a:lnSpc>
                          <a:spcPct val="100000"/>
                        </a:lnSpc>
                        <a:spcBef>
                          <a:spcPts val="0"/>
                        </a:spcBef>
                        <a:spcAft>
                          <a:spcPts val="0"/>
                        </a:spcAft>
                        <a:buClr>
                          <a:srgbClr val="000000"/>
                        </a:buClr>
                        <a:buSzPts val="1200"/>
                        <a:buFont typeface="Arial"/>
                        <a:buNone/>
                      </a:pPr>
                      <a:r>
                        <a:t/>
                      </a:r>
                      <a:endParaRPr b="0" i="0" sz="10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t/>
                      </a:r>
                      <a:endParaRPr sz="1000" u="none" cap="none" strike="noStrike">
                        <a:latin typeface="Roboto"/>
                        <a:ea typeface="Roboto"/>
                        <a:cs typeface="Roboto"/>
                        <a:sym typeface="Roboto"/>
                      </a:endParaRPr>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noFill/>
                  </a:tcPr>
                </a:tc>
              </a:tr>
              <a:tr h="1085825">
                <a:tc>
                  <a:txBody>
                    <a:bodyPr/>
                    <a:lstStyle/>
                    <a:p>
                      <a:pPr indent="0" lvl="0" marL="0" marR="0" rtl="0" algn="l">
                        <a:lnSpc>
                          <a:spcPct val="100000"/>
                        </a:lnSpc>
                        <a:spcBef>
                          <a:spcPts val="0"/>
                        </a:spcBef>
                        <a:spcAft>
                          <a:spcPts val="0"/>
                        </a:spcAft>
                        <a:buClr>
                          <a:srgbClr val="000000"/>
                        </a:buClr>
                        <a:buSzPts val="1400"/>
                        <a:buFont typeface="Arial"/>
                        <a:buNone/>
                      </a:pPr>
                      <a:r>
                        <a:t/>
                      </a:r>
                      <a:endParaRPr sz="1100" u="none" cap="none" strike="noStrike"/>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1" i="0" lang="es" sz="1000" u="none" cap="none" strike="noStrike">
                          <a:solidFill>
                            <a:srgbClr val="000000"/>
                          </a:solidFill>
                          <a:latin typeface="Roboto"/>
                          <a:ea typeface="Roboto"/>
                          <a:cs typeface="Roboto"/>
                          <a:sym typeface="Roboto"/>
                        </a:rPr>
                        <a:t>Kapela beltzak </a:t>
                      </a:r>
                      <a:r>
                        <a:rPr b="0" i="0" lang="es" sz="1000" u="none" cap="none" strike="noStrike">
                          <a:solidFill>
                            <a:srgbClr val="000000"/>
                          </a:solidFill>
                          <a:latin typeface="Roboto"/>
                          <a:ea typeface="Roboto"/>
                          <a:cs typeface="Roboto"/>
                          <a:sym typeface="Roboto"/>
                        </a:rPr>
                        <a:t>pentsamendu logiko-negatiboa adierazten du; gauzak gaizki ateratzeko, ez funtzionatzeko edo ustekabeak gertatzeko aukera erakusten du.</a:t>
                      </a:r>
                      <a:endParaRPr b="0" i="0" sz="1000" u="none" cap="none" strike="noStrike">
                        <a:solidFill>
                          <a:srgbClr val="000000"/>
                        </a:solidFill>
                        <a:latin typeface="Roboto"/>
                        <a:ea typeface="Roboto"/>
                        <a:cs typeface="Roboto"/>
                        <a:sym typeface="Roboto"/>
                      </a:endParaRPr>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noFill/>
                  </a:tcPr>
                </a:tc>
              </a:tr>
              <a:tr h="1001775">
                <a:tc>
                  <a:txBody>
                    <a:bodyPr/>
                    <a:lstStyle/>
                    <a:p>
                      <a:pPr indent="0" lvl="0" marL="0" marR="0" rtl="0" algn="l">
                        <a:lnSpc>
                          <a:spcPct val="100000"/>
                        </a:lnSpc>
                        <a:spcBef>
                          <a:spcPts val="0"/>
                        </a:spcBef>
                        <a:spcAft>
                          <a:spcPts val="0"/>
                        </a:spcAft>
                        <a:buClr>
                          <a:srgbClr val="000000"/>
                        </a:buClr>
                        <a:buSzPts val="1400"/>
                        <a:buFont typeface="Arial"/>
                        <a:buNone/>
                      </a:pPr>
                      <a:r>
                        <a:t/>
                      </a:r>
                      <a:endParaRPr sz="1100" u="none" cap="none" strike="noStrike"/>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1" i="0" lang="es" sz="1000" u="none" cap="none" strike="noStrike">
                          <a:solidFill>
                            <a:srgbClr val="000000"/>
                          </a:solidFill>
                          <a:latin typeface="Roboto"/>
                          <a:ea typeface="Roboto"/>
                          <a:cs typeface="Roboto"/>
                          <a:sym typeface="Roboto"/>
                        </a:rPr>
                        <a:t>Kapela berdeak </a:t>
                      </a:r>
                      <a:r>
                        <a:rPr b="0" i="0" lang="es" sz="1000" u="none" cap="none" strike="noStrike">
                          <a:solidFill>
                            <a:srgbClr val="000000"/>
                          </a:solidFill>
                          <a:latin typeface="Roboto"/>
                          <a:ea typeface="Roboto"/>
                          <a:cs typeface="Roboto"/>
                          <a:sym typeface="Roboto"/>
                        </a:rPr>
                        <a:t>originaltasuna eta sormena lehenesten ditu; ezinezkoa egingarri egitera, ez konformatzera eta alternatibak bilatzera akuilatzen du. </a:t>
                      </a:r>
                      <a:endParaRPr b="0" i="0" sz="1000" u="none" cap="none" strike="noStrike">
                        <a:solidFill>
                          <a:srgbClr val="000000"/>
                        </a:solidFill>
                        <a:latin typeface="Roboto"/>
                        <a:ea typeface="Roboto"/>
                        <a:cs typeface="Roboto"/>
                        <a:sym typeface="Roboto"/>
                      </a:endParaRPr>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noFill/>
                  </a:tcPr>
                </a:tc>
              </a:tr>
            </a:tbl>
          </a:graphicData>
        </a:graphic>
      </p:graphicFrame>
      <p:pic>
        <p:nvPicPr>
          <p:cNvPr id="339" name="Google Shape;339;g3375efb7e89_1_0"/>
          <p:cNvPicPr preferRelativeResize="0"/>
          <p:nvPr/>
        </p:nvPicPr>
        <p:blipFill rotWithShape="1">
          <a:blip r:embed="rId4">
            <a:alphaModFix/>
          </a:blip>
          <a:srcRect b="7370" l="0" r="0" t="0"/>
          <a:stretch/>
        </p:blipFill>
        <p:spPr>
          <a:xfrm>
            <a:off x="188551" y="3951750"/>
            <a:ext cx="983750" cy="874725"/>
          </a:xfrm>
          <a:prstGeom prst="rect">
            <a:avLst/>
          </a:prstGeom>
          <a:noFill/>
          <a:ln>
            <a:noFill/>
          </a:ln>
        </p:spPr>
      </p:pic>
      <p:pic>
        <p:nvPicPr>
          <p:cNvPr id="340" name="Google Shape;340;g3375efb7e89_1_0"/>
          <p:cNvPicPr preferRelativeResize="0"/>
          <p:nvPr/>
        </p:nvPicPr>
        <p:blipFill rotWithShape="1">
          <a:blip r:embed="rId5">
            <a:alphaModFix/>
          </a:blip>
          <a:srcRect b="0" l="0" r="0" t="0"/>
          <a:stretch/>
        </p:blipFill>
        <p:spPr>
          <a:xfrm>
            <a:off x="177900" y="2846300"/>
            <a:ext cx="948230" cy="874713"/>
          </a:xfrm>
          <a:prstGeom prst="rect">
            <a:avLst/>
          </a:prstGeom>
          <a:noFill/>
          <a:ln>
            <a:noFill/>
          </a:ln>
        </p:spPr>
      </p:pic>
      <p:pic>
        <p:nvPicPr>
          <p:cNvPr id="341" name="Google Shape;341;g3375efb7e89_1_0"/>
          <p:cNvPicPr preferRelativeResize="0"/>
          <p:nvPr/>
        </p:nvPicPr>
        <p:blipFill rotWithShape="1">
          <a:blip r:embed="rId6">
            <a:alphaModFix/>
          </a:blip>
          <a:srcRect b="0" l="0" r="0" t="0"/>
          <a:stretch/>
        </p:blipFill>
        <p:spPr>
          <a:xfrm>
            <a:off x="177900" y="1775320"/>
            <a:ext cx="1005053" cy="800733"/>
          </a:xfrm>
          <a:prstGeom prst="rect">
            <a:avLst/>
          </a:prstGeom>
          <a:noFill/>
          <a:ln>
            <a:noFill/>
          </a:ln>
        </p:spPr>
      </p:pic>
      <p:graphicFrame>
        <p:nvGraphicFramePr>
          <p:cNvPr id="342" name="Google Shape;342;g3375efb7e89_1_0"/>
          <p:cNvGraphicFramePr/>
          <p:nvPr/>
        </p:nvGraphicFramePr>
        <p:xfrm>
          <a:off x="4572000" y="1658868"/>
          <a:ext cx="3000000" cy="3000000"/>
        </p:xfrm>
        <a:graphic>
          <a:graphicData uri="http://schemas.openxmlformats.org/drawingml/2006/table">
            <a:tbl>
              <a:tblPr>
                <a:noFill/>
                <a:tableStyleId>{31D23943-5FDE-415A-B4B3-FA1AC6C31CE1}</a:tableStyleId>
              </a:tblPr>
              <a:tblGrid>
                <a:gridCol w="1321200"/>
                <a:gridCol w="3217975"/>
              </a:tblGrid>
              <a:tr h="11190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1" i="0" lang="es" sz="1000" u="none" cap="none" strike="noStrike">
                          <a:solidFill>
                            <a:srgbClr val="000000"/>
                          </a:solidFill>
                          <a:latin typeface="Roboto"/>
                          <a:ea typeface="Roboto"/>
                          <a:cs typeface="Roboto"/>
                          <a:sym typeface="Roboto"/>
                        </a:rPr>
                        <a:t>Kapela gorriak </a:t>
                      </a:r>
                      <a:r>
                        <a:rPr b="0" i="0" lang="es" sz="1000" u="none" cap="none" strike="noStrike">
                          <a:solidFill>
                            <a:srgbClr val="000000"/>
                          </a:solidFill>
                          <a:latin typeface="Roboto"/>
                          <a:ea typeface="Roboto"/>
                          <a:cs typeface="Roboto"/>
                          <a:sym typeface="Roboto"/>
                        </a:rPr>
                        <a:t>emozionaltasuna adierazten du. Bulkaden arabera mugitzen da, eta zer gustatzen zaion, zerk sortzen dion zirrara eta zerk eragiten dion kezka adierazten du. Intuizioaren esku uzten du gidaritza. Gainera, besteen emozioak ere bilatzen ditu. </a:t>
                      </a:r>
                      <a:endParaRPr b="0" i="0" sz="1000" u="none" cap="none" strike="noStrike">
                        <a:solidFill>
                          <a:srgbClr val="000000"/>
                        </a:solidFill>
                        <a:latin typeface="Roboto"/>
                        <a:ea typeface="Roboto"/>
                        <a:cs typeface="Roboto"/>
                        <a:sym typeface="Roboto"/>
                      </a:endParaRPr>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noFill/>
                  </a:tcPr>
                </a:tc>
              </a:tr>
              <a:tr h="10688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1" i="0" lang="es" sz="1000" u="none" cap="none" strike="noStrike">
                          <a:solidFill>
                            <a:srgbClr val="000000"/>
                          </a:solidFill>
                          <a:latin typeface="Roboto"/>
                          <a:ea typeface="Roboto"/>
                          <a:cs typeface="Roboto"/>
                          <a:sym typeface="Roboto"/>
                        </a:rPr>
                        <a:t>Kapela horiak </a:t>
                      </a:r>
                      <a:r>
                        <a:rPr b="0" i="0" lang="es" sz="1000" u="none" cap="none" strike="noStrike">
                          <a:solidFill>
                            <a:srgbClr val="000000"/>
                          </a:solidFill>
                          <a:latin typeface="Roboto"/>
                          <a:ea typeface="Roboto"/>
                          <a:cs typeface="Roboto"/>
                          <a:sym typeface="Roboto"/>
                        </a:rPr>
                        <a:t>pentsamendu logiko-positiboaren ikuspegia aplikatzera bultzatzen gaitu. Rol positiboa hartuko du; beraz, aukerak ikusiko ditu beste batzuek oztopoak ikusten dituzten lekuetan. Taldea errealista izatera animatuko du, baina ikuspegi eraikitzaile eta baikor batean oinarrituta.</a:t>
                      </a:r>
                      <a:endParaRPr b="0" i="0" sz="1000" u="none" cap="none" strike="noStrike">
                        <a:solidFill>
                          <a:srgbClr val="000000"/>
                        </a:solidFill>
                        <a:latin typeface="Roboto"/>
                        <a:ea typeface="Roboto"/>
                        <a:cs typeface="Roboto"/>
                        <a:sym typeface="Roboto"/>
                      </a:endParaRPr>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noFill/>
                  </a:tcPr>
                </a:tc>
              </a:tr>
              <a:tr h="9860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1" i="0" lang="es" sz="1000" u="none" cap="none" strike="noStrike">
                          <a:solidFill>
                            <a:srgbClr val="000000"/>
                          </a:solidFill>
                          <a:latin typeface="Roboto"/>
                          <a:ea typeface="Roboto"/>
                          <a:cs typeface="Roboto"/>
                          <a:sym typeface="Roboto"/>
                        </a:rPr>
                        <a:t>Kapela urdinak </a:t>
                      </a:r>
                      <a:r>
                        <a:rPr b="0" i="0" lang="es" sz="1000" u="none" cap="none" strike="noStrike">
                          <a:solidFill>
                            <a:srgbClr val="000000"/>
                          </a:solidFill>
                          <a:latin typeface="Roboto"/>
                          <a:ea typeface="Roboto"/>
                          <a:cs typeface="Roboto"/>
                          <a:sym typeface="Roboto"/>
                        </a:rPr>
                        <a:t>lasaitasuna, oreka eta autokontrola transmititzen ditu. Pentsamendu egituratua irudikatzen du, urrats bakoitzean zentratu eta gidatzen gaituena, alternatibak erakutsiz, estrategia berriak proposatuz eta kontrola mantenduz.</a:t>
                      </a:r>
                      <a:endParaRPr b="0" i="0" sz="1000" u="none" cap="none" strike="noStrike">
                        <a:solidFill>
                          <a:srgbClr val="000000"/>
                        </a:solidFill>
                        <a:latin typeface="Roboto"/>
                        <a:ea typeface="Roboto"/>
                        <a:cs typeface="Roboto"/>
                        <a:sym typeface="Roboto"/>
                      </a:endParaRPr>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noFill/>
                  </a:tcPr>
                </a:tc>
              </a:tr>
            </a:tbl>
          </a:graphicData>
        </a:graphic>
      </p:graphicFrame>
      <p:pic>
        <p:nvPicPr>
          <p:cNvPr id="343" name="Google Shape;343;g3375efb7e89_1_0"/>
          <p:cNvPicPr preferRelativeResize="0"/>
          <p:nvPr/>
        </p:nvPicPr>
        <p:blipFill rotWithShape="1">
          <a:blip r:embed="rId7">
            <a:alphaModFix/>
          </a:blip>
          <a:srcRect b="0" l="0" r="0" t="0"/>
          <a:stretch/>
        </p:blipFill>
        <p:spPr>
          <a:xfrm>
            <a:off x="4752485" y="2813662"/>
            <a:ext cx="973090" cy="939990"/>
          </a:xfrm>
          <a:prstGeom prst="rect">
            <a:avLst/>
          </a:prstGeom>
          <a:noFill/>
          <a:ln>
            <a:noFill/>
          </a:ln>
        </p:spPr>
      </p:pic>
      <p:pic>
        <p:nvPicPr>
          <p:cNvPr id="344" name="Google Shape;344;g3375efb7e89_1_0"/>
          <p:cNvPicPr preferRelativeResize="0"/>
          <p:nvPr/>
        </p:nvPicPr>
        <p:blipFill rotWithShape="1">
          <a:blip r:embed="rId8">
            <a:alphaModFix/>
          </a:blip>
          <a:srcRect b="0" l="0" r="0" t="0"/>
          <a:stretch/>
        </p:blipFill>
        <p:spPr>
          <a:xfrm>
            <a:off x="4784693" y="3925608"/>
            <a:ext cx="941128" cy="800733"/>
          </a:xfrm>
          <a:prstGeom prst="rect">
            <a:avLst/>
          </a:prstGeom>
          <a:noFill/>
          <a:ln>
            <a:noFill/>
          </a:ln>
        </p:spPr>
      </p:pic>
      <p:pic>
        <p:nvPicPr>
          <p:cNvPr id="345" name="Google Shape;345;g3375efb7e89_1_0"/>
          <p:cNvPicPr preferRelativeResize="0"/>
          <p:nvPr/>
        </p:nvPicPr>
        <p:blipFill rotWithShape="1">
          <a:blip r:embed="rId9">
            <a:alphaModFix/>
          </a:blip>
          <a:srcRect b="0" l="0" r="0" t="0"/>
          <a:stretch/>
        </p:blipFill>
        <p:spPr>
          <a:xfrm>
            <a:off x="4763373" y="1806159"/>
            <a:ext cx="973090" cy="83554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g337912d67ba_0_126"/>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51" name="Google Shape;351;g337912d67ba_0_126"/>
          <p:cNvPicPr preferRelativeResize="0"/>
          <p:nvPr/>
        </p:nvPicPr>
        <p:blipFill rotWithShape="1">
          <a:blip r:embed="rId3">
            <a:alphaModFix/>
          </a:blip>
          <a:srcRect b="0" l="0" r="0" t="0"/>
          <a:stretch/>
        </p:blipFill>
        <p:spPr>
          <a:xfrm>
            <a:off x="260200" y="317025"/>
            <a:ext cx="936103" cy="261625"/>
          </a:xfrm>
          <a:prstGeom prst="rect">
            <a:avLst/>
          </a:prstGeom>
          <a:noFill/>
          <a:ln>
            <a:noFill/>
          </a:ln>
        </p:spPr>
      </p:pic>
      <p:sp>
        <p:nvSpPr>
          <p:cNvPr id="352" name="Google Shape;352;g337912d67ba_0_126"/>
          <p:cNvSpPr txBox="1"/>
          <p:nvPr/>
        </p:nvSpPr>
        <p:spPr>
          <a:xfrm>
            <a:off x="177900" y="817525"/>
            <a:ext cx="50967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Beste ikuspegi bat bilatzea: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p:txBody>
      </p:sp>
      <p:pic>
        <p:nvPicPr>
          <p:cNvPr id="353" name="Google Shape;353;g337912d67ba_0_126"/>
          <p:cNvPicPr preferRelativeResize="0"/>
          <p:nvPr/>
        </p:nvPicPr>
        <p:blipFill rotWithShape="1">
          <a:blip r:embed="rId4">
            <a:alphaModFix/>
          </a:blip>
          <a:srcRect b="0" l="0" r="0" t="0"/>
          <a:stretch/>
        </p:blipFill>
        <p:spPr>
          <a:xfrm>
            <a:off x="2414821" y="-4"/>
            <a:ext cx="772100" cy="572725"/>
          </a:xfrm>
          <a:prstGeom prst="rect">
            <a:avLst/>
          </a:prstGeom>
          <a:noFill/>
          <a:ln>
            <a:noFill/>
          </a:ln>
        </p:spPr>
      </p:pic>
      <p:sp>
        <p:nvSpPr>
          <p:cNvPr id="354" name="Google Shape;354;g337912d67ba_0_126"/>
          <p:cNvSpPr/>
          <p:nvPr/>
        </p:nvSpPr>
        <p:spPr>
          <a:xfrm>
            <a:off x="2003575" y="2301800"/>
            <a:ext cx="4639500" cy="1305300"/>
          </a:xfrm>
          <a:prstGeom prst="wedgeRoundRectCallout">
            <a:avLst>
              <a:gd fmla="val -61250" name="adj1"/>
              <a:gd fmla="val 33107" name="adj2"/>
              <a:gd fmla="val 0" name="adj3"/>
            </a:avLst>
          </a:prstGeom>
          <a:gradFill>
            <a:gsLst>
              <a:gs pos="0">
                <a:srgbClr val="F3A255">
                  <a:alpha val="31764"/>
                </a:srgbClr>
              </a:gs>
              <a:gs pos="49000">
                <a:srgbClr val="E6AED0">
                  <a:alpha val="31764"/>
                </a:srgbClr>
              </a:gs>
              <a:gs pos="100000">
                <a:srgbClr val="50C2E4">
                  <a:alpha val="27843"/>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55" name="Google Shape;355;g337912d67ba_0_126"/>
          <p:cNvPicPr preferRelativeResize="0"/>
          <p:nvPr/>
        </p:nvPicPr>
        <p:blipFill rotWithShape="1">
          <a:blip r:embed="rId5">
            <a:alphaModFix/>
          </a:blip>
          <a:srcRect b="0" l="0" r="0" t="0"/>
          <a:stretch/>
        </p:blipFill>
        <p:spPr>
          <a:xfrm>
            <a:off x="389438" y="3376988"/>
            <a:ext cx="1272174" cy="1459124"/>
          </a:xfrm>
          <a:prstGeom prst="rect">
            <a:avLst/>
          </a:prstGeom>
          <a:noFill/>
          <a:ln>
            <a:noFill/>
          </a:ln>
        </p:spPr>
      </p:pic>
      <p:sp>
        <p:nvSpPr>
          <p:cNvPr id="356" name="Google Shape;356;g337912d67ba_0_126"/>
          <p:cNvSpPr txBox="1"/>
          <p:nvPr/>
        </p:nvSpPr>
        <p:spPr>
          <a:xfrm>
            <a:off x="2074375" y="2348064"/>
            <a:ext cx="4497900" cy="1334951"/>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300"/>
              <a:buFont typeface="Arial"/>
              <a:buNone/>
            </a:pPr>
            <a:r>
              <a:rPr b="0" i="0" lang="es" sz="1300" u="none" cap="none" strike="noStrike">
                <a:solidFill>
                  <a:srgbClr val="666666"/>
                </a:solidFill>
                <a:latin typeface="Roboto"/>
                <a:ea typeface="Roboto"/>
                <a:cs typeface="Roboto"/>
                <a:sym typeface="Roboto"/>
              </a:rPr>
              <a:t>Nola sentitu zarete jarduera egin eta gero? </a:t>
            </a:r>
            <a:endParaRPr b="0" i="0" sz="13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300"/>
              <a:buFont typeface="Arial"/>
              <a:buNone/>
            </a:pPr>
            <a:r>
              <a:rPr b="0" i="0" lang="es" sz="1300" u="none" cap="none" strike="noStrike">
                <a:solidFill>
                  <a:srgbClr val="666666"/>
                </a:solidFill>
                <a:latin typeface="Roboto"/>
                <a:ea typeface="Roboto"/>
                <a:cs typeface="Roboto"/>
                <a:sym typeface="Roboto"/>
              </a:rPr>
              <a:t>Erraza izan al da zuen rolari/kapelari leialtasunez eustea?</a:t>
            </a:r>
            <a:endParaRPr b="0" i="0" sz="13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300"/>
              <a:buFont typeface="Arial"/>
              <a:buNone/>
            </a:pPr>
            <a:r>
              <a:rPr b="0" i="0" lang="es" sz="1300" u="none" cap="none" strike="noStrike">
                <a:solidFill>
                  <a:srgbClr val="666666"/>
                </a:solidFill>
                <a:latin typeface="Roboto"/>
                <a:ea typeface="Roboto"/>
                <a:cs typeface="Roboto"/>
                <a:sym typeface="Roboto"/>
              </a:rPr>
              <a:t>Zuen ustez, interesgarria al da produktu bat aztertzerakoan ikuspegi desberdinak egotea? Zergatik?</a:t>
            </a:r>
            <a:endParaRPr b="0" i="0" sz="13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400"/>
              <a:buFont typeface="Arial"/>
              <a:buNone/>
            </a:pPr>
            <a:r>
              <a:t/>
            </a:r>
            <a:endParaRPr b="0" i="0" sz="1300" u="none" cap="none" strike="noStrike">
              <a:solidFill>
                <a:srgbClr val="666666"/>
              </a:solidFill>
              <a:latin typeface="Roboto"/>
              <a:ea typeface="Roboto"/>
              <a:cs typeface="Roboto"/>
              <a:sym typeface="Roboto"/>
            </a:endParaRPr>
          </a:p>
        </p:txBody>
      </p:sp>
      <p:pic>
        <p:nvPicPr>
          <p:cNvPr id="357" name="Google Shape;357;g337912d67ba_0_126"/>
          <p:cNvPicPr preferRelativeResize="0"/>
          <p:nvPr/>
        </p:nvPicPr>
        <p:blipFill rotWithShape="1">
          <a:blip r:embed="rId6">
            <a:alphaModFix/>
          </a:blip>
          <a:srcRect b="0" l="0" r="18407" t="0"/>
          <a:stretch/>
        </p:blipFill>
        <p:spPr>
          <a:xfrm>
            <a:off x="6868400" y="0"/>
            <a:ext cx="2297801" cy="4218860"/>
          </a:xfrm>
          <a:prstGeom prst="rect">
            <a:avLst/>
          </a:prstGeom>
          <a:noFill/>
          <a:ln>
            <a:noFill/>
          </a:ln>
        </p:spPr>
      </p:pic>
      <p:pic>
        <p:nvPicPr>
          <p:cNvPr id="358" name="Google Shape;358;g337912d67ba_0_126"/>
          <p:cNvPicPr preferRelativeResize="0"/>
          <p:nvPr/>
        </p:nvPicPr>
        <p:blipFill rotWithShape="1">
          <a:blip r:embed="rId7">
            <a:alphaModFix/>
          </a:blip>
          <a:srcRect b="31370" l="0" r="0" t="0"/>
          <a:stretch/>
        </p:blipFill>
        <p:spPr>
          <a:xfrm>
            <a:off x="6922375" y="3217475"/>
            <a:ext cx="1040125" cy="1001375"/>
          </a:xfrm>
          <a:prstGeom prst="rect">
            <a:avLst/>
          </a:prstGeom>
          <a:noFill/>
          <a:ln>
            <a:noFill/>
          </a:ln>
        </p:spPr>
      </p:pic>
      <p:sp>
        <p:nvSpPr>
          <p:cNvPr id="359" name="Google Shape;359;g337912d67ba_0_126"/>
          <p:cNvSpPr txBox="1"/>
          <p:nvPr/>
        </p:nvSpPr>
        <p:spPr>
          <a:xfrm>
            <a:off x="129224" y="1262125"/>
            <a:ext cx="6626514" cy="461635"/>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4. Urratsa: Begirada zabaltzea </a:t>
            </a:r>
            <a:r>
              <a:rPr b="1" i="0" lang="es" sz="1200" u="none" cap="none" strike="noStrike">
                <a:solidFill>
                  <a:srgbClr val="FF1D25"/>
                </a:solidFill>
                <a:latin typeface="Oswald"/>
                <a:ea typeface="Oswald"/>
                <a:cs typeface="Oswald"/>
                <a:sym typeface="Oswald"/>
              </a:rPr>
              <a:t>(10 minutu)</a:t>
            </a:r>
            <a:endParaRPr b="1" i="0" sz="1800" u="none" cap="none" strike="noStrike">
              <a:solidFill>
                <a:srgbClr val="FF1D25"/>
              </a:solidFill>
              <a:latin typeface="Oswald"/>
              <a:ea typeface="Oswald"/>
              <a:cs typeface="Oswald"/>
              <a:sym typeface="Oswa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pic>
        <p:nvPicPr>
          <p:cNvPr id="364" name="Google Shape;364;g33757e717a5_0_319"/>
          <p:cNvPicPr preferRelativeResize="0"/>
          <p:nvPr/>
        </p:nvPicPr>
        <p:blipFill rotWithShape="1">
          <a:blip r:embed="rId3">
            <a:alphaModFix/>
          </a:blip>
          <a:srcRect b="0" l="0" r="0" t="0"/>
          <a:stretch/>
        </p:blipFill>
        <p:spPr>
          <a:xfrm>
            <a:off x="3724913" y="45175"/>
            <a:ext cx="3440400" cy="1579800"/>
          </a:xfrm>
          <a:prstGeom prst="rect">
            <a:avLst/>
          </a:prstGeom>
          <a:noFill/>
          <a:ln>
            <a:noFill/>
          </a:ln>
        </p:spPr>
      </p:pic>
      <p:pic>
        <p:nvPicPr>
          <p:cNvPr id="365" name="Google Shape;365;g33757e717a5_0_319"/>
          <p:cNvPicPr preferRelativeResize="0"/>
          <p:nvPr/>
        </p:nvPicPr>
        <p:blipFill rotWithShape="1">
          <a:blip r:embed="rId4">
            <a:alphaModFix/>
          </a:blip>
          <a:srcRect b="0" l="0" r="18407" t="0"/>
          <a:stretch/>
        </p:blipFill>
        <p:spPr>
          <a:xfrm>
            <a:off x="6868400" y="0"/>
            <a:ext cx="2297801" cy="4218860"/>
          </a:xfrm>
          <a:prstGeom prst="rect">
            <a:avLst/>
          </a:prstGeom>
          <a:noFill/>
          <a:ln>
            <a:noFill/>
          </a:ln>
        </p:spPr>
      </p:pic>
      <p:sp>
        <p:nvSpPr>
          <p:cNvPr id="366" name="Google Shape;366;g33757e717a5_0_319"/>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67" name="Google Shape;367;g33757e717a5_0_319"/>
          <p:cNvPicPr preferRelativeResize="0"/>
          <p:nvPr/>
        </p:nvPicPr>
        <p:blipFill rotWithShape="1">
          <a:blip r:embed="rId5">
            <a:alphaModFix/>
          </a:blip>
          <a:srcRect b="0" l="0" r="0" t="0"/>
          <a:stretch/>
        </p:blipFill>
        <p:spPr>
          <a:xfrm>
            <a:off x="260200" y="317025"/>
            <a:ext cx="936103" cy="261625"/>
          </a:xfrm>
          <a:prstGeom prst="rect">
            <a:avLst/>
          </a:prstGeom>
          <a:noFill/>
          <a:ln>
            <a:noFill/>
          </a:ln>
        </p:spPr>
      </p:pic>
      <p:sp>
        <p:nvSpPr>
          <p:cNvPr id="368" name="Google Shape;368;g33757e717a5_0_319"/>
          <p:cNvSpPr txBox="1"/>
          <p:nvPr/>
        </p:nvSpPr>
        <p:spPr>
          <a:xfrm>
            <a:off x="177900" y="817525"/>
            <a:ext cx="50967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Beste ikuspegi bat bilatzea: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p:txBody>
      </p:sp>
      <p:sp>
        <p:nvSpPr>
          <p:cNvPr id="369" name="Google Shape;369;g33757e717a5_0_319"/>
          <p:cNvSpPr txBox="1"/>
          <p:nvPr/>
        </p:nvSpPr>
        <p:spPr>
          <a:xfrm>
            <a:off x="260200" y="1778025"/>
            <a:ext cx="5373000" cy="1048975"/>
          </a:xfrm>
          <a:prstGeom prst="rect">
            <a:avLst/>
          </a:prstGeom>
          <a:noFill/>
          <a:ln>
            <a:noFill/>
          </a:ln>
        </p:spPr>
        <p:txBody>
          <a:bodyPr anchorCtr="0" anchor="t" bIns="91425" lIns="91425" spcFirstLastPara="1" rIns="91425" wrap="square" tIns="91425">
            <a:spAutoFit/>
          </a:bodyPr>
          <a:lstStyle/>
          <a:p>
            <a:pPr indent="0" lvl="0" marL="630000" marR="0" rtl="0" algn="l">
              <a:lnSpc>
                <a:spcPct val="100000"/>
              </a:lnSpc>
              <a:spcBef>
                <a:spcPts val="0"/>
              </a:spcBef>
              <a:spcAft>
                <a:spcPts val="0"/>
              </a:spcAft>
              <a:buClr>
                <a:srgbClr val="000000"/>
              </a:buClr>
              <a:buSzPts val="1300"/>
              <a:buFont typeface="Arial"/>
              <a:buNone/>
            </a:pPr>
            <a:r>
              <a:rPr b="0" i="0" lang="es" sz="1300" u="none" cap="none" strike="noStrike">
                <a:solidFill>
                  <a:srgbClr val="FF1D25"/>
                </a:solidFill>
                <a:latin typeface="Roboto"/>
                <a:ea typeface="Roboto"/>
                <a:cs typeface="Roboto"/>
                <a:sym typeface="Roboto"/>
              </a:rPr>
              <a:t>Bideo: </a:t>
            </a:r>
            <a:r>
              <a:rPr b="0" i="0" lang="es" sz="1300" u="sng" cap="none" strike="noStrike">
                <a:solidFill>
                  <a:schemeClr val="accent5"/>
                </a:solidFill>
                <a:latin typeface="Roboto"/>
                <a:ea typeface="Roboto"/>
                <a:cs typeface="Roboto"/>
                <a:sym typeface="Roboto"/>
                <a:hlinkClick r:id="rId6">
                  <a:extLst>
                    <a:ext uri="{A12FA001-AC4F-418D-AE19-62706E023703}">
                      <ahyp:hlinkClr val="tx"/>
                    </a:ext>
                  </a:extLst>
                </a:hlinkClick>
              </a:rPr>
              <a:t>”El club de los poetas muertos”</a:t>
            </a:r>
            <a:endParaRPr b="0" i="0" sz="1300" u="none" cap="none" strike="noStrike">
              <a:solidFill>
                <a:schemeClr val="dk1"/>
              </a:solidFill>
              <a:latin typeface="Roboto"/>
              <a:ea typeface="Roboto"/>
              <a:cs typeface="Roboto"/>
              <a:sym typeface="Roboto"/>
            </a:endParaRPr>
          </a:p>
          <a:p>
            <a:pPr indent="0" lvl="0" marL="630000" marR="0" rtl="0" algn="just">
              <a:lnSpc>
                <a:spcPct val="100000"/>
              </a:lnSpc>
              <a:spcBef>
                <a:spcPts val="500"/>
              </a:spcBef>
              <a:spcAft>
                <a:spcPts val="0"/>
              </a:spcAft>
              <a:buClr>
                <a:srgbClr val="000000"/>
              </a:buClr>
              <a:buSzPts val="1300"/>
              <a:buFont typeface="Arial"/>
              <a:buNone/>
            </a:pPr>
            <a:r>
              <a:rPr b="0" i="0" lang="es" sz="1300" u="none" cap="none" strike="noStrike">
                <a:solidFill>
                  <a:schemeClr val="dk1"/>
                </a:solidFill>
                <a:latin typeface="Roboto"/>
                <a:ea typeface="Roboto"/>
                <a:cs typeface="Roboto"/>
                <a:sym typeface="Roboto"/>
              </a:rPr>
              <a:t>Filmaren pasarte honetan, irakasleak harago begiratzera animatzen ditu ikasleak, gauzak beste ikuspegi batetik begiratzera.</a:t>
            </a:r>
            <a:endParaRPr b="0" i="0" sz="1300" u="none" cap="none" strike="noStrike">
              <a:solidFill>
                <a:srgbClr val="000000"/>
              </a:solidFill>
              <a:latin typeface="Arial"/>
              <a:ea typeface="Arial"/>
              <a:cs typeface="Arial"/>
              <a:sym typeface="Arial"/>
            </a:endParaRPr>
          </a:p>
        </p:txBody>
      </p:sp>
      <p:pic>
        <p:nvPicPr>
          <p:cNvPr id="370" name="Google Shape;370;g33757e717a5_0_319"/>
          <p:cNvPicPr preferRelativeResize="0"/>
          <p:nvPr/>
        </p:nvPicPr>
        <p:blipFill rotWithShape="1">
          <a:blip r:embed="rId7">
            <a:alphaModFix/>
          </a:blip>
          <a:srcRect b="0" l="0" r="0" t="0"/>
          <a:stretch/>
        </p:blipFill>
        <p:spPr>
          <a:xfrm>
            <a:off x="6968975" y="3373376"/>
            <a:ext cx="1124600" cy="755949"/>
          </a:xfrm>
          <a:prstGeom prst="rect">
            <a:avLst/>
          </a:prstGeom>
          <a:noFill/>
          <a:ln>
            <a:noFill/>
          </a:ln>
        </p:spPr>
      </p:pic>
      <p:sp>
        <p:nvSpPr>
          <p:cNvPr id="371" name="Google Shape;371;g33757e717a5_0_319"/>
          <p:cNvSpPr/>
          <p:nvPr/>
        </p:nvSpPr>
        <p:spPr>
          <a:xfrm>
            <a:off x="1731825" y="2998200"/>
            <a:ext cx="4644900" cy="1131000"/>
          </a:xfrm>
          <a:prstGeom prst="wedgeRoundRectCallout">
            <a:avLst>
              <a:gd fmla="val -56270" name="adj1"/>
              <a:gd fmla="val 24943" name="adj2"/>
              <a:gd fmla="val 0" name="adj3"/>
            </a:avLst>
          </a:prstGeom>
          <a:gradFill>
            <a:gsLst>
              <a:gs pos="0">
                <a:srgbClr val="F3A255">
                  <a:alpha val="31764"/>
                </a:srgbClr>
              </a:gs>
              <a:gs pos="49000">
                <a:srgbClr val="E6AED0">
                  <a:alpha val="31764"/>
                </a:srgbClr>
              </a:gs>
              <a:gs pos="100000">
                <a:srgbClr val="50C2E4">
                  <a:alpha val="27843"/>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 name="Google Shape;372;g33757e717a5_0_319"/>
          <p:cNvSpPr txBox="1"/>
          <p:nvPr/>
        </p:nvSpPr>
        <p:spPr>
          <a:xfrm>
            <a:off x="1832400" y="3086112"/>
            <a:ext cx="4644900" cy="895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400"/>
              <a:buFont typeface="Arial"/>
              <a:buNone/>
            </a:pPr>
            <a:r>
              <a:rPr b="1" i="0" lang="es" sz="1400" u="none" cap="none" strike="noStrike">
                <a:solidFill>
                  <a:srgbClr val="666666"/>
                </a:solidFill>
                <a:latin typeface="Roboto"/>
                <a:ea typeface="Roboto"/>
                <a:cs typeface="Roboto"/>
                <a:sym typeface="Roboto"/>
              </a:rPr>
              <a:t>Eta zuk, gizartean arrastoa utzi nahi duzu?</a:t>
            </a:r>
            <a:endParaRPr b="1" i="0" sz="14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400"/>
              <a:buFont typeface="Arial"/>
              <a:buNone/>
            </a:pPr>
            <a:r>
              <a:rPr b="0" i="0" lang="es" sz="1400" u="none" cap="none" strike="noStrike">
                <a:solidFill>
                  <a:srgbClr val="666666"/>
                </a:solidFill>
                <a:latin typeface="Roboto"/>
                <a:ea typeface="Roboto"/>
                <a:cs typeface="Roboto"/>
                <a:sym typeface="Roboto"/>
              </a:rPr>
              <a:t>Ezagutu lanbideak </a:t>
            </a:r>
            <a:r>
              <a:rPr b="1" i="0" lang="es" sz="1400" u="sng" cap="none" strike="noStrike">
                <a:solidFill>
                  <a:schemeClr val="hlink"/>
                </a:solidFill>
                <a:latin typeface="Roboto"/>
                <a:ea typeface="Roboto"/>
                <a:cs typeface="Roboto"/>
                <a:sym typeface="Roboto"/>
                <a:hlinkClick r:id="rId8"/>
              </a:rPr>
              <a:t>PLANETEN</a:t>
            </a:r>
            <a:r>
              <a:rPr b="0" i="0" lang="es" sz="1400" u="none" cap="none" strike="noStrike">
                <a:solidFill>
                  <a:srgbClr val="666666"/>
                </a:solidFill>
                <a:latin typeface="Roboto"/>
                <a:ea typeface="Roboto"/>
                <a:cs typeface="Roboto"/>
                <a:sym typeface="Roboto"/>
              </a:rPr>
              <a:t> bidez, eta ikusi nola sormena eta diziplina anitzeko taldeak dauden.</a:t>
            </a:r>
            <a:endParaRPr b="0" i="0" sz="1400" u="none" cap="none" strike="noStrike">
              <a:solidFill>
                <a:srgbClr val="666666"/>
              </a:solidFill>
              <a:latin typeface="Roboto"/>
              <a:ea typeface="Roboto"/>
              <a:cs typeface="Roboto"/>
              <a:sym typeface="Roboto"/>
            </a:endParaRPr>
          </a:p>
        </p:txBody>
      </p:sp>
      <p:pic>
        <p:nvPicPr>
          <p:cNvPr id="373" name="Google Shape;373;g33757e717a5_0_319"/>
          <p:cNvPicPr preferRelativeResize="0"/>
          <p:nvPr/>
        </p:nvPicPr>
        <p:blipFill rotWithShape="1">
          <a:blip r:embed="rId9">
            <a:alphaModFix/>
          </a:blip>
          <a:srcRect b="0" l="0" r="0" t="0"/>
          <a:stretch/>
        </p:blipFill>
        <p:spPr>
          <a:xfrm>
            <a:off x="131375" y="3196551"/>
            <a:ext cx="1202674" cy="1626483"/>
          </a:xfrm>
          <a:prstGeom prst="rect">
            <a:avLst/>
          </a:prstGeom>
          <a:noFill/>
          <a:ln>
            <a:noFill/>
          </a:ln>
        </p:spPr>
      </p:pic>
      <p:sp>
        <p:nvSpPr>
          <p:cNvPr id="374" name="Google Shape;374;g33757e717a5_0_319"/>
          <p:cNvSpPr txBox="1"/>
          <p:nvPr/>
        </p:nvSpPr>
        <p:spPr>
          <a:xfrm>
            <a:off x="177900" y="1196925"/>
            <a:ext cx="6626514" cy="461635"/>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5. Urratsa: Funtsezko ideiak eta hausnarketa </a:t>
            </a:r>
            <a:r>
              <a:rPr b="1" i="0" lang="es" sz="1200" u="none" cap="none" strike="noStrike">
                <a:solidFill>
                  <a:srgbClr val="FF1D25"/>
                </a:solidFill>
                <a:latin typeface="Oswald"/>
                <a:ea typeface="Oswald"/>
                <a:cs typeface="Oswald"/>
                <a:sym typeface="Oswald"/>
              </a:rPr>
              <a:t>(10 minutu)</a:t>
            </a:r>
            <a:endParaRPr b="1" i="0" sz="1800" u="none" cap="none" strike="noStrike">
              <a:solidFill>
                <a:srgbClr val="FF1D25"/>
              </a:solidFill>
              <a:latin typeface="Oswald"/>
              <a:ea typeface="Oswald"/>
              <a:cs typeface="Oswald"/>
              <a:sym typeface="Oswa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pic>
        <p:nvPicPr>
          <p:cNvPr id="379" name="Google Shape;379;p16"/>
          <p:cNvPicPr preferRelativeResize="0"/>
          <p:nvPr/>
        </p:nvPicPr>
        <p:blipFill rotWithShape="1">
          <a:blip r:embed="rId3">
            <a:alphaModFix/>
          </a:blip>
          <a:srcRect b="0" l="0" r="18407" t="0"/>
          <a:stretch/>
        </p:blipFill>
        <p:spPr>
          <a:xfrm>
            <a:off x="6868400" y="0"/>
            <a:ext cx="2297801" cy="4218860"/>
          </a:xfrm>
          <a:prstGeom prst="rect">
            <a:avLst/>
          </a:prstGeom>
          <a:noFill/>
          <a:ln>
            <a:noFill/>
          </a:ln>
        </p:spPr>
      </p:pic>
      <p:sp>
        <p:nvSpPr>
          <p:cNvPr id="380" name="Google Shape;380;p16"/>
          <p:cNvSpPr txBox="1"/>
          <p:nvPr/>
        </p:nvSpPr>
        <p:spPr>
          <a:xfrm>
            <a:off x="177900" y="817525"/>
            <a:ext cx="39840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0" i="0" lang="es" sz="2400" u="none" cap="none" strike="noStrike">
                <a:solidFill>
                  <a:srgbClr val="666666"/>
                </a:solidFill>
                <a:latin typeface="Oswald"/>
                <a:ea typeface="Oswald"/>
                <a:cs typeface="Oswald"/>
                <a:sym typeface="Oswald"/>
              </a:rPr>
              <a:t>GAUZATZEKO GOMENDIOAK:</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381" name="Google Shape;381;p16"/>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82" name="Google Shape;382;p16"/>
          <p:cNvPicPr preferRelativeResize="0"/>
          <p:nvPr/>
        </p:nvPicPr>
        <p:blipFill rotWithShape="1">
          <a:blip r:embed="rId4">
            <a:alphaModFix/>
          </a:blip>
          <a:srcRect b="0" l="0" r="0" t="0"/>
          <a:stretch/>
        </p:blipFill>
        <p:spPr>
          <a:xfrm>
            <a:off x="260200" y="317025"/>
            <a:ext cx="936103" cy="261625"/>
          </a:xfrm>
          <a:prstGeom prst="rect">
            <a:avLst/>
          </a:prstGeom>
          <a:noFill/>
          <a:ln>
            <a:noFill/>
          </a:ln>
        </p:spPr>
      </p:pic>
      <p:sp>
        <p:nvSpPr>
          <p:cNvPr id="383" name="Google Shape;383;p16"/>
          <p:cNvSpPr/>
          <p:nvPr/>
        </p:nvSpPr>
        <p:spPr>
          <a:xfrm>
            <a:off x="399450" y="1649325"/>
            <a:ext cx="4999800" cy="786900"/>
          </a:xfrm>
          <a:prstGeom prst="wedgeRoundRectCallout">
            <a:avLst>
              <a:gd fmla="val 21979" name="adj1"/>
              <a:gd fmla="val 49129" name="adj2"/>
              <a:gd fmla="val 0" name="adj3"/>
            </a:avLst>
          </a:prstGeom>
          <a:gradFill>
            <a:gsLst>
              <a:gs pos="0">
                <a:srgbClr val="F3A255">
                  <a:alpha val="31764"/>
                </a:srgbClr>
              </a:gs>
              <a:gs pos="49000">
                <a:srgbClr val="E6AED0">
                  <a:alpha val="31764"/>
                </a:srgbClr>
              </a:gs>
              <a:gs pos="100000">
                <a:srgbClr val="50C2E4">
                  <a:alpha val="27843"/>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 name="Google Shape;384;p16"/>
          <p:cNvSpPr txBox="1"/>
          <p:nvPr/>
        </p:nvSpPr>
        <p:spPr>
          <a:xfrm>
            <a:off x="489027" y="1702697"/>
            <a:ext cx="4644900" cy="680156"/>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400"/>
              <a:buFont typeface="Arial"/>
              <a:buNone/>
            </a:pPr>
            <a:r>
              <a:rPr b="0" i="0" lang="es" sz="1400" u="none" cap="none" strike="noStrike">
                <a:solidFill>
                  <a:srgbClr val="666666"/>
                </a:solidFill>
                <a:latin typeface="Roboto"/>
                <a:ea typeface="Roboto"/>
                <a:cs typeface="Roboto"/>
                <a:sym typeface="Roboto"/>
              </a:rPr>
              <a:t>Ziurtatu Interneterako konexioa duzula, bideoak ikusteko</a:t>
            </a:r>
            <a:endParaRPr b="0" i="0" sz="1400" u="none" cap="none" strike="noStrike">
              <a:solidFill>
                <a:srgbClr val="666666"/>
              </a:solidFill>
              <a:latin typeface="Roboto"/>
              <a:ea typeface="Roboto"/>
              <a:cs typeface="Roboto"/>
              <a:sym typeface="Roboto"/>
            </a:endParaRPr>
          </a:p>
        </p:txBody>
      </p:sp>
      <p:sp>
        <p:nvSpPr>
          <p:cNvPr id="385" name="Google Shape;385;p16"/>
          <p:cNvSpPr/>
          <p:nvPr/>
        </p:nvSpPr>
        <p:spPr>
          <a:xfrm>
            <a:off x="856500" y="2626750"/>
            <a:ext cx="4999800" cy="786900"/>
          </a:xfrm>
          <a:prstGeom prst="wedgeRoundRectCallout">
            <a:avLst>
              <a:gd fmla="val 50233" name="adj1"/>
              <a:gd fmla="val 19542" name="adj2"/>
              <a:gd fmla="val 0" name="adj3"/>
            </a:avLst>
          </a:prstGeom>
          <a:gradFill>
            <a:gsLst>
              <a:gs pos="0">
                <a:srgbClr val="F3A255">
                  <a:alpha val="31764"/>
                </a:srgbClr>
              </a:gs>
              <a:gs pos="49000">
                <a:srgbClr val="E6AED0">
                  <a:alpha val="31764"/>
                </a:srgbClr>
              </a:gs>
              <a:gs pos="100000">
                <a:srgbClr val="50C2E4">
                  <a:alpha val="27843"/>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 name="Google Shape;386;p16"/>
          <p:cNvSpPr/>
          <p:nvPr/>
        </p:nvSpPr>
        <p:spPr>
          <a:xfrm>
            <a:off x="288825" y="3635300"/>
            <a:ext cx="5091600" cy="989400"/>
          </a:xfrm>
          <a:prstGeom prst="wedgeRoundRectCallout">
            <a:avLst>
              <a:gd fmla="val 23434" name="adj1"/>
              <a:gd fmla="val 51258" name="adj2"/>
              <a:gd fmla="val 0" name="adj3"/>
            </a:avLst>
          </a:prstGeom>
          <a:gradFill>
            <a:gsLst>
              <a:gs pos="0">
                <a:srgbClr val="F3A255">
                  <a:alpha val="31764"/>
                </a:srgbClr>
              </a:gs>
              <a:gs pos="49000">
                <a:srgbClr val="E6AED0">
                  <a:alpha val="31764"/>
                </a:srgbClr>
              </a:gs>
              <a:gs pos="100000">
                <a:srgbClr val="50C2E4">
                  <a:alpha val="27843"/>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87" name="Google Shape;387;p16"/>
          <p:cNvPicPr preferRelativeResize="0"/>
          <p:nvPr/>
        </p:nvPicPr>
        <p:blipFill rotWithShape="1">
          <a:blip r:embed="rId5">
            <a:alphaModFix/>
          </a:blip>
          <a:srcRect b="0" l="0" r="0" t="0"/>
          <a:stretch/>
        </p:blipFill>
        <p:spPr>
          <a:xfrm>
            <a:off x="5725825" y="3858436"/>
            <a:ext cx="998830" cy="989350"/>
          </a:xfrm>
          <a:prstGeom prst="rect">
            <a:avLst/>
          </a:prstGeom>
          <a:noFill/>
          <a:ln>
            <a:noFill/>
          </a:ln>
        </p:spPr>
      </p:pic>
      <p:pic>
        <p:nvPicPr>
          <p:cNvPr id="388" name="Google Shape;388;p16"/>
          <p:cNvPicPr preferRelativeResize="0"/>
          <p:nvPr/>
        </p:nvPicPr>
        <p:blipFill rotWithShape="1">
          <a:blip r:embed="rId6">
            <a:alphaModFix/>
          </a:blip>
          <a:srcRect b="0" l="0" r="0" t="0"/>
          <a:stretch/>
        </p:blipFill>
        <p:spPr>
          <a:xfrm>
            <a:off x="3141296" y="-4"/>
            <a:ext cx="772100" cy="572725"/>
          </a:xfrm>
          <a:prstGeom prst="rect">
            <a:avLst/>
          </a:prstGeom>
          <a:noFill/>
          <a:ln>
            <a:noFill/>
          </a:ln>
        </p:spPr>
      </p:pic>
      <p:pic>
        <p:nvPicPr>
          <p:cNvPr id="389" name="Google Shape;389;p16"/>
          <p:cNvPicPr preferRelativeResize="0"/>
          <p:nvPr/>
        </p:nvPicPr>
        <p:blipFill rotWithShape="1">
          <a:blip r:embed="rId7">
            <a:alphaModFix/>
          </a:blip>
          <a:srcRect b="0" l="0" r="0" t="0"/>
          <a:stretch/>
        </p:blipFill>
        <p:spPr>
          <a:xfrm>
            <a:off x="6940600" y="2772333"/>
            <a:ext cx="1076425" cy="1495418"/>
          </a:xfrm>
          <a:prstGeom prst="rect">
            <a:avLst/>
          </a:prstGeom>
          <a:noFill/>
          <a:ln>
            <a:noFill/>
          </a:ln>
        </p:spPr>
      </p:pic>
      <p:pic>
        <p:nvPicPr>
          <p:cNvPr id="390" name="Google Shape;390;p16"/>
          <p:cNvPicPr preferRelativeResize="0"/>
          <p:nvPr/>
        </p:nvPicPr>
        <p:blipFill rotWithShape="1">
          <a:blip r:embed="rId8">
            <a:alphaModFix/>
          </a:blip>
          <a:srcRect b="0" l="0" r="0" t="0"/>
          <a:stretch/>
        </p:blipFill>
        <p:spPr>
          <a:xfrm>
            <a:off x="5299951" y="945089"/>
            <a:ext cx="1402425" cy="1725924"/>
          </a:xfrm>
          <a:prstGeom prst="rect">
            <a:avLst/>
          </a:prstGeom>
          <a:noFill/>
          <a:ln>
            <a:noFill/>
          </a:ln>
        </p:spPr>
      </p:pic>
      <p:sp>
        <p:nvSpPr>
          <p:cNvPr id="391" name="Google Shape;391;p16"/>
          <p:cNvSpPr txBox="1"/>
          <p:nvPr/>
        </p:nvSpPr>
        <p:spPr>
          <a:xfrm>
            <a:off x="856500" y="2702253"/>
            <a:ext cx="4644900" cy="680156"/>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400"/>
              <a:buFont typeface="Arial"/>
              <a:buNone/>
            </a:pPr>
            <a:r>
              <a:rPr b="0" i="0" lang="es" sz="1400" u="none" cap="none" strike="noStrike">
                <a:solidFill>
                  <a:srgbClr val="666666"/>
                </a:solidFill>
                <a:latin typeface="Roboto"/>
                <a:ea typeface="Roboto"/>
                <a:cs typeface="Roboto"/>
                <a:sym typeface="Roboto"/>
              </a:rPr>
              <a:t>Errespeta itzazu ikasgelan laguntzen zaituzten STEM profesionalak.</a:t>
            </a:r>
            <a:endParaRPr b="0" i="0" sz="1400" u="none" cap="none" strike="noStrike">
              <a:solidFill>
                <a:srgbClr val="666666"/>
              </a:solidFill>
              <a:latin typeface="Roboto"/>
              <a:ea typeface="Roboto"/>
              <a:cs typeface="Roboto"/>
              <a:sym typeface="Roboto"/>
            </a:endParaRPr>
          </a:p>
        </p:txBody>
      </p:sp>
      <p:sp>
        <p:nvSpPr>
          <p:cNvPr id="392" name="Google Shape;392;p16"/>
          <p:cNvSpPr txBox="1"/>
          <p:nvPr/>
        </p:nvSpPr>
        <p:spPr>
          <a:xfrm>
            <a:off x="336825" y="3771624"/>
            <a:ext cx="5043600" cy="680156"/>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300"/>
              <a:buFont typeface="Arial"/>
              <a:buNone/>
            </a:pPr>
            <a:r>
              <a:rPr b="0" i="0" lang="es" sz="1400" u="none" cap="none" strike="noStrike">
                <a:solidFill>
                  <a:srgbClr val="666666"/>
                </a:solidFill>
                <a:latin typeface="Roboto"/>
                <a:ea typeface="Roboto"/>
                <a:cs typeface="Roboto"/>
                <a:sym typeface="Roboto"/>
              </a:rPr>
              <a:t>Sortu errespetu eta babes giro bat zure taldean, non pertsona guztiak eroso sentituko diren beren ideiak partekatuz.</a:t>
            </a:r>
            <a:endParaRPr b="0" i="0" sz="1400" u="none" cap="none" strike="noStrike">
              <a:solidFill>
                <a:srgbClr val="666666"/>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pic>
        <p:nvPicPr>
          <p:cNvPr descr="preencoded.png" id="397" name="Google Shape;397;p1"/>
          <p:cNvPicPr preferRelativeResize="0"/>
          <p:nvPr/>
        </p:nvPicPr>
        <p:blipFill rotWithShape="1">
          <a:blip r:embed="rId3">
            <a:alphaModFix/>
          </a:blip>
          <a:srcRect b="0" l="0" r="0" t="0"/>
          <a:stretch/>
        </p:blipFill>
        <p:spPr>
          <a:xfrm>
            <a:off x="382094" y="4499219"/>
            <a:ext cx="713956" cy="444760"/>
          </a:xfrm>
          <a:prstGeom prst="rect">
            <a:avLst/>
          </a:prstGeom>
          <a:noFill/>
          <a:ln>
            <a:noFill/>
          </a:ln>
        </p:spPr>
      </p:pic>
      <p:sp>
        <p:nvSpPr>
          <p:cNvPr id="398" name="Google Shape;398;p1"/>
          <p:cNvSpPr txBox="1"/>
          <p:nvPr/>
        </p:nvSpPr>
        <p:spPr>
          <a:xfrm>
            <a:off x="260199" y="1788877"/>
            <a:ext cx="2881500" cy="1126432"/>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3400"/>
              <a:buFont typeface="Arial"/>
              <a:buNone/>
            </a:pPr>
            <a:r>
              <a:rPr b="1" i="0" lang="es" sz="3400" u="none" cap="none" strike="noStrike">
                <a:solidFill>
                  <a:schemeClr val="dk2"/>
                </a:solidFill>
                <a:latin typeface="Oswald"/>
                <a:ea typeface="Oswald"/>
                <a:cs typeface="Oswald"/>
                <a:sym typeface="Oswald"/>
              </a:rPr>
              <a:t>Beste ikuspegi bat bilatzea</a:t>
            </a:r>
            <a:endParaRPr b="1" i="0" sz="3400" u="none" cap="none" strike="noStrike">
              <a:solidFill>
                <a:schemeClr val="dk2"/>
              </a:solidFill>
              <a:latin typeface="Oswald"/>
              <a:ea typeface="Oswald"/>
              <a:cs typeface="Oswald"/>
              <a:sym typeface="Oswald"/>
            </a:endParaRPr>
          </a:p>
        </p:txBody>
      </p:sp>
      <p:pic>
        <p:nvPicPr>
          <p:cNvPr id="399" name="Google Shape;399;p1"/>
          <p:cNvPicPr preferRelativeResize="0"/>
          <p:nvPr/>
        </p:nvPicPr>
        <p:blipFill rotWithShape="1">
          <a:blip r:embed="rId4">
            <a:alphaModFix/>
          </a:blip>
          <a:srcRect b="0" l="0" r="0" t="0"/>
          <a:stretch/>
        </p:blipFill>
        <p:spPr>
          <a:xfrm>
            <a:off x="5577942" y="4717502"/>
            <a:ext cx="510277" cy="195278"/>
          </a:xfrm>
          <a:prstGeom prst="rect">
            <a:avLst/>
          </a:prstGeom>
          <a:noFill/>
          <a:ln>
            <a:noFill/>
          </a:ln>
        </p:spPr>
      </p:pic>
      <p:cxnSp>
        <p:nvCxnSpPr>
          <p:cNvPr id="400" name="Google Shape;400;p1"/>
          <p:cNvCxnSpPr/>
          <p:nvPr/>
        </p:nvCxnSpPr>
        <p:spPr>
          <a:xfrm>
            <a:off x="6131623"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401" name="Google Shape;401;p1"/>
          <p:cNvCxnSpPr/>
          <p:nvPr/>
        </p:nvCxnSpPr>
        <p:spPr>
          <a:xfrm>
            <a:off x="6868405"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402" name="Google Shape;402;p1"/>
          <p:cNvCxnSpPr/>
          <p:nvPr/>
        </p:nvCxnSpPr>
        <p:spPr>
          <a:xfrm>
            <a:off x="7648592"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403" name="Google Shape;403;p1"/>
          <p:cNvCxnSpPr/>
          <p:nvPr/>
        </p:nvCxnSpPr>
        <p:spPr>
          <a:xfrm>
            <a:off x="8428779" y="4678452"/>
            <a:ext cx="0" cy="283800"/>
          </a:xfrm>
          <a:prstGeom prst="straightConnector1">
            <a:avLst/>
          </a:prstGeom>
          <a:noFill/>
          <a:ln cap="flat" cmpd="sng" w="9525">
            <a:solidFill>
              <a:srgbClr val="FF6261"/>
            </a:solidFill>
            <a:prstDash val="solid"/>
            <a:miter lim="800000"/>
            <a:headEnd len="sm" w="sm" type="none"/>
            <a:tailEnd len="sm" w="sm" type="none"/>
          </a:ln>
        </p:spPr>
      </p:cxnSp>
      <p:pic>
        <p:nvPicPr>
          <p:cNvPr id="404" name="Google Shape;404;p1"/>
          <p:cNvPicPr preferRelativeResize="0"/>
          <p:nvPr/>
        </p:nvPicPr>
        <p:blipFill rotWithShape="1">
          <a:blip r:embed="rId5">
            <a:alphaModFix/>
          </a:blip>
          <a:srcRect b="9910" l="3997" r="3460" t="17430"/>
          <a:stretch/>
        </p:blipFill>
        <p:spPr>
          <a:xfrm>
            <a:off x="6155375" y="4717502"/>
            <a:ext cx="700277" cy="176960"/>
          </a:xfrm>
          <a:prstGeom prst="rect">
            <a:avLst/>
          </a:prstGeom>
          <a:noFill/>
          <a:ln>
            <a:noFill/>
          </a:ln>
        </p:spPr>
      </p:pic>
      <p:pic>
        <p:nvPicPr>
          <p:cNvPr id="405" name="Google Shape;405;p1"/>
          <p:cNvPicPr preferRelativeResize="0"/>
          <p:nvPr/>
        </p:nvPicPr>
        <p:blipFill rotWithShape="1">
          <a:blip r:embed="rId6">
            <a:alphaModFix/>
          </a:blip>
          <a:srcRect b="19440" l="10829" r="6313" t="5875"/>
          <a:stretch/>
        </p:blipFill>
        <p:spPr>
          <a:xfrm>
            <a:off x="6969314" y="4653706"/>
            <a:ext cx="601776" cy="302647"/>
          </a:xfrm>
          <a:prstGeom prst="rect">
            <a:avLst/>
          </a:prstGeom>
          <a:noFill/>
          <a:ln>
            <a:noFill/>
          </a:ln>
        </p:spPr>
      </p:pic>
      <p:pic>
        <p:nvPicPr>
          <p:cNvPr id="406" name="Google Shape;406;p1"/>
          <p:cNvPicPr preferRelativeResize="0"/>
          <p:nvPr/>
        </p:nvPicPr>
        <p:blipFill rotWithShape="1">
          <a:blip r:embed="rId7">
            <a:alphaModFix/>
          </a:blip>
          <a:srcRect b="30665" l="4977" r="4688" t="26089"/>
          <a:stretch/>
        </p:blipFill>
        <p:spPr>
          <a:xfrm>
            <a:off x="7742052" y="4698009"/>
            <a:ext cx="625153" cy="223792"/>
          </a:xfrm>
          <a:prstGeom prst="rect">
            <a:avLst/>
          </a:prstGeom>
          <a:noFill/>
          <a:ln>
            <a:noFill/>
          </a:ln>
        </p:spPr>
      </p:pic>
      <p:cxnSp>
        <p:nvCxnSpPr>
          <p:cNvPr id="407" name="Google Shape;407;p1"/>
          <p:cNvCxnSpPr/>
          <p:nvPr/>
        </p:nvCxnSpPr>
        <p:spPr>
          <a:xfrm>
            <a:off x="5500373" y="4678452"/>
            <a:ext cx="0" cy="283800"/>
          </a:xfrm>
          <a:prstGeom prst="straightConnector1">
            <a:avLst/>
          </a:prstGeom>
          <a:noFill/>
          <a:ln cap="flat" cmpd="sng" w="9525">
            <a:solidFill>
              <a:srgbClr val="FF6261"/>
            </a:solidFill>
            <a:prstDash val="solid"/>
            <a:miter lim="800000"/>
            <a:headEnd len="sm" w="sm" type="none"/>
            <a:tailEnd len="sm" w="sm" type="none"/>
          </a:ln>
        </p:spPr>
      </p:cxnSp>
      <p:pic>
        <p:nvPicPr>
          <p:cNvPr id="408" name="Google Shape;408;p1"/>
          <p:cNvPicPr preferRelativeResize="0"/>
          <p:nvPr/>
        </p:nvPicPr>
        <p:blipFill rotWithShape="1">
          <a:blip r:embed="rId8">
            <a:alphaModFix/>
          </a:blip>
          <a:srcRect b="0" l="0" r="0" t="0"/>
          <a:stretch/>
        </p:blipFill>
        <p:spPr>
          <a:xfrm>
            <a:off x="8522236" y="4663816"/>
            <a:ext cx="275472" cy="302649"/>
          </a:xfrm>
          <a:prstGeom prst="rect">
            <a:avLst/>
          </a:prstGeom>
          <a:noFill/>
          <a:ln>
            <a:noFill/>
          </a:ln>
        </p:spPr>
      </p:pic>
      <p:pic>
        <p:nvPicPr>
          <p:cNvPr id="409" name="Google Shape;409;p1"/>
          <p:cNvPicPr preferRelativeResize="0"/>
          <p:nvPr/>
        </p:nvPicPr>
        <p:blipFill rotWithShape="1">
          <a:blip r:embed="rId9">
            <a:alphaModFix/>
          </a:blip>
          <a:srcRect b="0" l="0" r="0" t="0"/>
          <a:stretch/>
        </p:blipFill>
        <p:spPr>
          <a:xfrm>
            <a:off x="4821012" y="4653688"/>
            <a:ext cx="601776" cy="261631"/>
          </a:xfrm>
          <a:prstGeom prst="rect">
            <a:avLst/>
          </a:prstGeom>
          <a:noFill/>
          <a:ln>
            <a:noFill/>
          </a:ln>
        </p:spPr>
      </p:pic>
      <p:pic>
        <p:nvPicPr>
          <p:cNvPr id="410" name="Google Shape;410;p1"/>
          <p:cNvPicPr preferRelativeResize="0"/>
          <p:nvPr/>
        </p:nvPicPr>
        <p:blipFill rotWithShape="1">
          <a:blip r:embed="rId10">
            <a:alphaModFix/>
          </a:blip>
          <a:srcRect b="0" l="0" r="0" t="0"/>
          <a:stretch/>
        </p:blipFill>
        <p:spPr>
          <a:xfrm>
            <a:off x="260199" y="329224"/>
            <a:ext cx="2948925" cy="1002176"/>
          </a:xfrm>
          <a:prstGeom prst="rect">
            <a:avLst/>
          </a:prstGeom>
          <a:noFill/>
          <a:ln>
            <a:noFill/>
          </a:ln>
        </p:spPr>
      </p:pic>
      <p:pic>
        <p:nvPicPr>
          <p:cNvPr id="411" name="Google Shape;411;p1"/>
          <p:cNvPicPr preferRelativeResize="0"/>
          <p:nvPr/>
        </p:nvPicPr>
        <p:blipFill rotWithShape="1">
          <a:blip r:embed="rId11">
            <a:alphaModFix/>
          </a:blip>
          <a:srcRect b="0" l="0" r="18407" t="0"/>
          <a:stretch/>
        </p:blipFill>
        <p:spPr>
          <a:xfrm>
            <a:off x="6868400" y="0"/>
            <a:ext cx="2297801" cy="4218860"/>
          </a:xfrm>
          <a:prstGeom prst="rect">
            <a:avLst/>
          </a:prstGeom>
          <a:noFill/>
          <a:ln>
            <a:noFill/>
          </a:ln>
        </p:spPr>
      </p:pic>
      <p:pic>
        <p:nvPicPr>
          <p:cNvPr id="412" name="Google Shape;412;p1"/>
          <p:cNvPicPr preferRelativeResize="0"/>
          <p:nvPr/>
        </p:nvPicPr>
        <p:blipFill rotWithShape="1">
          <a:blip r:embed="rId12">
            <a:alphaModFix/>
          </a:blip>
          <a:srcRect b="0" l="0" r="0" t="0"/>
          <a:stretch/>
        </p:blipFill>
        <p:spPr>
          <a:xfrm>
            <a:off x="3388125" y="754325"/>
            <a:ext cx="5040650" cy="2879724"/>
          </a:xfrm>
          <a:prstGeom prst="rect">
            <a:avLst/>
          </a:prstGeom>
          <a:noFill/>
          <a:ln>
            <a:noFill/>
          </a:ln>
        </p:spPr>
      </p:pic>
      <p:sp>
        <p:nvSpPr>
          <p:cNvPr id="413" name="Google Shape;413;p1"/>
          <p:cNvSpPr txBox="1"/>
          <p:nvPr/>
        </p:nvSpPr>
        <p:spPr>
          <a:xfrm>
            <a:off x="4767144" y="4313225"/>
            <a:ext cx="3000000" cy="300052"/>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750"/>
              <a:buFont typeface="Arial"/>
              <a:buNone/>
            </a:pPr>
            <a:r>
              <a:rPr b="0" i="0" lang="es" sz="750" u="none" cap="none" strike="noStrike">
                <a:solidFill>
                  <a:srgbClr val="000000"/>
                </a:solidFill>
                <a:latin typeface="Roboto"/>
                <a:ea typeface="Roboto"/>
                <a:cs typeface="Roboto"/>
                <a:sym typeface="Roboto"/>
              </a:rPr>
              <a:t>Erakunde parte-hartzaileak:</a:t>
            </a:r>
            <a:endParaRPr b="0" i="0" sz="750" u="none" cap="none" strike="noStrike">
              <a:solidFill>
                <a:srgbClr val="000000"/>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g337912d67ba_0_37"/>
          <p:cNvSpPr txBox="1"/>
          <p:nvPr/>
        </p:nvSpPr>
        <p:spPr>
          <a:xfrm>
            <a:off x="177900" y="817525"/>
            <a:ext cx="39840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400" u="none" cap="none" strike="noStrike">
                <a:solidFill>
                  <a:srgbClr val="666666"/>
                </a:solidFill>
                <a:latin typeface="Oswald"/>
                <a:ea typeface="Oswald"/>
                <a:cs typeface="Oswald"/>
                <a:sym typeface="Oswald"/>
              </a:rPr>
              <a:t>ABIAPUNTUA: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203" name="Google Shape;203;g337912d67ba_0_37"/>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g337912d67ba_0_37"/>
          <p:cNvSpPr txBox="1"/>
          <p:nvPr/>
        </p:nvSpPr>
        <p:spPr>
          <a:xfrm>
            <a:off x="260200" y="1216375"/>
            <a:ext cx="8508000" cy="1423436"/>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400"/>
              <a:buFont typeface="Arial"/>
              <a:buNone/>
            </a:pPr>
            <a:r>
              <a:rPr b="0" i="0" lang="es" sz="1400" u="none" cap="none" strike="noStrike">
                <a:solidFill>
                  <a:srgbClr val="666666"/>
                </a:solidFill>
                <a:latin typeface="Roboto"/>
                <a:ea typeface="Roboto"/>
                <a:cs typeface="Roboto"/>
                <a:sym typeface="Roboto"/>
              </a:rPr>
              <a:t>Nazioarteko airelinea batek ikusi du bere bidaiarien gogobetetze-maila jaitsi egin dela, batez ere haur txikiak dituzten familiek bidaiatzen duten hegaldietan. Gogobetetze-inkesten arabera, haurrak, 3 eta 8 urte artekoak bereziki, aspertu eta urduri jarri ohi dira hegaldietan, eta horrek eragina du, bai gurasoen  bai gainerako bidaiarien esperientzian. Arazo horri erantzuteko, airelineako marketineko eta bezeroarentzako arretako arduradunak </a:t>
            </a:r>
            <a:r>
              <a:rPr b="1" i="0" lang="es" sz="1400" u="none" cap="none" strike="noStrike">
                <a:solidFill>
                  <a:srgbClr val="666666"/>
                </a:solidFill>
                <a:latin typeface="Roboto"/>
                <a:ea typeface="Roboto"/>
                <a:cs typeface="Roboto"/>
                <a:sym typeface="Roboto"/>
              </a:rPr>
              <a:t>zuen diseinu-enpresara jo du irtenbide bila.</a:t>
            </a:r>
            <a:endParaRPr b="0" i="0" sz="1400" u="none" cap="none" strike="noStrike">
              <a:solidFill>
                <a:srgbClr val="666666"/>
              </a:solidFill>
              <a:latin typeface="Roboto"/>
              <a:ea typeface="Roboto"/>
              <a:cs typeface="Roboto"/>
              <a:sym typeface="Roboto"/>
            </a:endParaRPr>
          </a:p>
        </p:txBody>
      </p:sp>
      <p:pic>
        <p:nvPicPr>
          <p:cNvPr id="205" name="Google Shape;205;g337912d67ba_0_37"/>
          <p:cNvPicPr preferRelativeResize="0"/>
          <p:nvPr/>
        </p:nvPicPr>
        <p:blipFill rotWithShape="1">
          <a:blip r:embed="rId3">
            <a:alphaModFix/>
          </a:blip>
          <a:srcRect b="0" l="0" r="0" t="0"/>
          <a:stretch/>
        </p:blipFill>
        <p:spPr>
          <a:xfrm>
            <a:off x="260200" y="317025"/>
            <a:ext cx="936103" cy="261625"/>
          </a:xfrm>
          <a:prstGeom prst="rect">
            <a:avLst/>
          </a:prstGeom>
          <a:noFill/>
          <a:ln>
            <a:noFill/>
          </a:ln>
        </p:spPr>
      </p:pic>
      <p:pic>
        <p:nvPicPr>
          <p:cNvPr id="206" name="Google Shape;206;g337912d67ba_0_37"/>
          <p:cNvPicPr preferRelativeResize="0"/>
          <p:nvPr/>
        </p:nvPicPr>
        <p:blipFill rotWithShape="1">
          <a:blip r:embed="rId4">
            <a:alphaModFix/>
          </a:blip>
          <a:srcRect b="0" l="0" r="0" t="0"/>
          <a:stretch/>
        </p:blipFill>
        <p:spPr>
          <a:xfrm>
            <a:off x="2414821" y="-4"/>
            <a:ext cx="772100" cy="572725"/>
          </a:xfrm>
          <a:prstGeom prst="rect">
            <a:avLst/>
          </a:prstGeom>
          <a:noFill/>
          <a:ln>
            <a:noFill/>
          </a:ln>
        </p:spPr>
      </p:pic>
      <p:pic>
        <p:nvPicPr>
          <p:cNvPr id="207" name="Google Shape;207;g337912d67ba_0_37"/>
          <p:cNvPicPr preferRelativeResize="0"/>
          <p:nvPr/>
        </p:nvPicPr>
        <p:blipFill rotWithShape="1">
          <a:blip r:embed="rId5">
            <a:alphaModFix/>
          </a:blip>
          <a:srcRect b="0" l="16120" r="52744" t="0"/>
          <a:stretch/>
        </p:blipFill>
        <p:spPr>
          <a:xfrm rot="-5400000">
            <a:off x="3986850" y="-507724"/>
            <a:ext cx="1213975" cy="9320274"/>
          </a:xfrm>
          <a:prstGeom prst="rect">
            <a:avLst/>
          </a:prstGeom>
          <a:noFill/>
          <a:ln>
            <a:noFill/>
          </a:ln>
        </p:spPr>
      </p:pic>
      <p:sp>
        <p:nvSpPr>
          <p:cNvPr id="208" name="Google Shape;208;g337912d67ba_0_37"/>
          <p:cNvSpPr/>
          <p:nvPr/>
        </p:nvSpPr>
        <p:spPr>
          <a:xfrm>
            <a:off x="1811650" y="2871475"/>
            <a:ext cx="1687550" cy="362100"/>
          </a:xfrm>
          <a:prstGeom prst="roundRect">
            <a:avLst>
              <a:gd fmla="val 16667" name="adj"/>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1D25"/>
              </a:solidFill>
              <a:latin typeface="Arial"/>
              <a:ea typeface="Arial"/>
              <a:cs typeface="Arial"/>
              <a:sym typeface="Arial"/>
            </a:endParaRPr>
          </a:p>
        </p:txBody>
      </p:sp>
      <p:sp>
        <p:nvSpPr>
          <p:cNvPr id="209" name="Google Shape;209;g337912d67ba_0_37"/>
          <p:cNvSpPr txBox="1"/>
          <p:nvPr/>
        </p:nvSpPr>
        <p:spPr>
          <a:xfrm>
            <a:off x="1945150" y="2852425"/>
            <a:ext cx="1438850" cy="432396"/>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400"/>
              <a:buFont typeface="Arial"/>
              <a:buNone/>
            </a:pPr>
            <a:r>
              <a:rPr b="1" i="0" lang="es" sz="1400" u="none" cap="none" strike="noStrike">
                <a:solidFill>
                  <a:srgbClr val="FFFFFF"/>
                </a:solidFill>
                <a:latin typeface="Roboto"/>
                <a:ea typeface="Roboto"/>
                <a:cs typeface="Roboto"/>
                <a:sym typeface="Roboto"/>
              </a:rPr>
              <a:t>ERRONKA ikusi</a:t>
            </a:r>
            <a:endParaRPr b="1" i="0" sz="1400" u="none" cap="none" strike="noStrike">
              <a:solidFill>
                <a:srgbClr val="FFFFFF"/>
              </a:solidFill>
              <a:latin typeface="Roboto"/>
              <a:ea typeface="Roboto"/>
              <a:cs typeface="Roboto"/>
              <a:sym typeface="Roboto"/>
            </a:endParaRPr>
          </a:p>
        </p:txBody>
      </p:sp>
      <p:pic>
        <p:nvPicPr>
          <p:cNvPr id="210" name="Google Shape;210;g337912d67ba_0_37"/>
          <p:cNvPicPr preferRelativeResize="0"/>
          <p:nvPr/>
        </p:nvPicPr>
        <p:blipFill rotWithShape="1">
          <a:blip r:embed="rId6">
            <a:alphaModFix/>
          </a:blip>
          <a:srcRect b="0" l="0" r="0" t="0"/>
          <a:stretch/>
        </p:blipFill>
        <p:spPr>
          <a:xfrm flipH="1">
            <a:off x="1696425" y="3092250"/>
            <a:ext cx="334150" cy="328450"/>
          </a:xfrm>
          <a:prstGeom prst="rect">
            <a:avLst/>
          </a:prstGeom>
          <a:noFill/>
          <a:ln>
            <a:noFill/>
          </a:ln>
        </p:spPr>
      </p:pic>
      <p:pic>
        <p:nvPicPr>
          <p:cNvPr id="211" name="Google Shape;211;g337912d67ba_0_37"/>
          <p:cNvPicPr preferRelativeResize="0"/>
          <p:nvPr/>
        </p:nvPicPr>
        <p:blipFill rotWithShape="1">
          <a:blip r:embed="rId7">
            <a:alphaModFix/>
          </a:blip>
          <a:srcRect b="0" l="0" r="0" t="0"/>
          <a:stretch/>
        </p:blipFill>
        <p:spPr>
          <a:xfrm>
            <a:off x="5095601" y="2982122"/>
            <a:ext cx="3542026" cy="20200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g337912d67ba_0_48"/>
          <p:cNvSpPr txBox="1"/>
          <p:nvPr/>
        </p:nvSpPr>
        <p:spPr>
          <a:xfrm>
            <a:off x="177900" y="817525"/>
            <a:ext cx="39840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400" u="none" cap="none" strike="noStrike">
                <a:solidFill>
                  <a:srgbClr val="666666"/>
                </a:solidFill>
                <a:latin typeface="Oswald"/>
                <a:ea typeface="Oswald"/>
                <a:cs typeface="Oswald"/>
                <a:sym typeface="Oswald"/>
              </a:rPr>
              <a:t>ABIAPUNTUA: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217" name="Google Shape;217;g337912d67ba_0_48"/>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g337912d67ba_0_48"/>
          <p:cNvSpPr txBox="1"/>
          <p:nvPr/>
        </p:nvSpPr>
        <p:spPr>
          <a:xfrm>
            <a:off x="260200" y="1385700"/>
            <a:ext cx="8508000" cy="1175676"/>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400"/>
              <a:buFont typeface="Arial"/>
              <a:buNone/>
            </a:pPr>
            <a:r>
              <a:rPr b="1" i="0" lang="es" sz="1400" u="none" cap="none" strike="noStrike">
                <a:solidFill>
                  <a:srgbClr val="666666"/>
                </a:solidFill>
                <a:latin typeface="Roboto"/>
                <a:ea typeface="Roboto"/>
                <a:cs typeface="Roboto"/>
                <a:sym typeface="Roboto"/>
              </a:rPr>
              <a:t>Erronka </a:t>
            </a:r>
            <a:r>
              <a:rPr b="0" i="0" lang="es" sz="1400" u="none" cap="none" strike="noStrike">
                <a:solidFill>
                  <a:srgbClr val="666666"/>
                </a:solidFill>
                <a:latin typeface="Roboto"/>
                <a:ea typeface="Roboto"/>
                <a:cs typeface="Roboto"/>
                <a:sym typeface="Roboto"/>
              </a:rPr>
              <a:t>da </a:t>
            </a:r>
            <a:r>
              <a:rPr b="0" i="1" lang="es" sz="1400" u="none" cap="none" strike="noStrike">
                <a:solidFill>
                  <a:srgbClr val="666666"/>
                </a:solidFill>
                <a:latin typeface="Roboto"/>
                <a:ea typeface="Roboto"/>
                <a:cs typeface="Roboto"/>
                <a:sym typeface="Roboto"/>
              </a:rPr>
              <a:t>low cost </a:t>
            </a:r>
            <a:r>
              <a:rPr b="0" i="0" lang="es" sz="1400" u="none" cap="none" strike="noStrike">
                <a:solidFill>
                  <a:srgbClr val="666666"/>
                </a:solidFill>
                <a:latin typeface="Roboto"/>
                <a:ea typeface="Roboto"/>
                <a:cs typeface="Roboto"/>
                <a:sym typeface="Roboto"/>
              </a:rPr>
              <a:t>entretenimendu-kit bat garatzea, haurrak hegaldian zehar entretenituta egon daitezen, eta gainerako bidaiariak gogait ez ditzaten. Kitak ezaugarri hauek izan behar ditu: ekoizteko merkea izatea, banatzeko erraza izatea, eta, batez ere, denen hegaldi-esperientzia hobetzeko eraginkorra izatea.</a:t>
            </a:r>
            <a:endParaRPr b="0" i="0" sz="1300" u="none" cap="none" strike="noStrike">
              <a:solidFill>
                <a:srgbClr val="666666"/>
              </a:solidFill>
              <a:latin typeface="Roboto"/>
              <a:ea typeface="Roboto"/>
              <a:cs typeface="Roboto"/>
              <a:sym typeface="Roboto"/>
            </a:endParaRPr>
          </a:p>
        </p:txBody>
      </p:sp>
      <p:pic>
        <p:nvPicPr>
          <p:cNvPr id="219" name="Google Shape;219;g337912d67ba_0_48"/>
          <p:cNvPicPr preferRelativeResize="0"/>
          <p:nvPr/>
        </p:nvPicPr>
        <p:blipFill rotWithShape="1">
          <a:blip r:embed="rId3">
            <a:alphaModFix/>
          </a:blip>
          <a:srcRect b="0" l="0" r="0" t="0"/>
          <a:stretch/>
        </p:blipFill>
        <p:spPr>
          <a:xfrm>
            <a:off x="260200" y="317025"/>
            <a:ext cx="936103" cy="261625"/>
          </a:xfrm>
          <a:prstGeom prst="rect">
            <a:avLst/>
          </a:prstGeom>
          <a:noFill/>
          <a:ln>
            <a:noFill/>
          </a:ln>
        </p:spPr>
      </p:pic>
      <p:pic>
        <p:nvPicPr>
          <p:cNvPr id="220" name="Google Shape;220;g337912d67ba_0_48"/>
          <p:cNvPicPr preferRelativeResize="0"/>
          <p:nvPr/>
        </p:nvPicPr>
        <p:blipFill rotWithShape="1">
          <a:blip r:embed="rId4">
            <a:alphaModFix/>
          </a:blip>
          <a:srcRect b="0" l="0" r="0" t="0"/>
          <a:stretch/>
        </p:blipFill>
        <p:spPr>
          <a:xfrm>
            <a:off x="2414821" y="-4"/>
            <a:ext cx="772100" cy="572725"/>
          </a:xfrm>
          <a:prstGeom prst="rect">
            <a:avLst/>
          </a:prstGeom>
          <a:noFill/>
          <a:ln>
            <a:noFill/>
          </a:ln>
        </p:spPr>
      </p:pic>
      <p:pic>
        <p:nvPicPr>
          <p:cNvPr id="221" name="Google Shape;221;g337912d67ba_0_48"/>
          <p:cNvPicPr preferRelativeResize="0"/>
          <p:nvPr/>
        </p:nvPicPr>
        <p:blipFill rotWithShape="1">
          <a:blip r:embed="rId5">
            <a:alphaModFix/>
          </a:blip>
          <a:srcRect b="0" l="16120" r="52744" t="0"/>
          <a:stretch/>
        </p:blipFill>
        <p:spPr>
          <a:xfrm rot="-5400000">
            <a:off x="3986850" y="-507724"/>
            <a:ext cx="1213975" cy="9320274"/>
          </a:xfrm>
          <a:prstGeom prst="rect">
            <a:avLst/>
          </a:prstGeom>
          <a:noFill/>
          <a:ln>
            <a:noFill/>
          </a:ln>
        </p:spPr>
      </p:pic>
      <p:pic>
        <p:nvPicPr>
          <p:cNvPr id="222" name="Google Shape;222;g337912d67ba_0_48"/>
          <p:cNvPicPr preferRelativeResize="0"/>
          <p:nvPr/>
        </p:nvPicPr>
        <p:blipFill rotWithShape="1">
          <a:blip r:embed="rId6">
            <a:alphaModFix/>
          </a:blip>
          <a:srcRect b="0" l="0" r="0" t="0"/>
          <a:stretch/>
        </p:blipFill>
        <p:spPr>
          <a:xfrm>
            <a:off x="5095601" y="2982122"/>
            <a:ext cx="3542026" cy="20200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pic>
        <p:nvPicPr>
          <p:cNvPr id="227" name="Google Shape;227;p6"/>
          <p:cNvPicPr preferRelativeResize="0"/>
          <p:nvPr/>
        </p:nvPicPr>
        <p:blipFill rotWithShape="1">
          <a:blip r:embed="rId3">
            <a:alphaModFix/>
          </a:blip>
          <a:srcRect b="0" l="0" r="18407" t="0"/>
          <a:stretch/>
        </p:blipFill>
        <p:spPr>
          <a:xfrm>
            <a:off x="6868400" y="0"/>
            <a:ext cx="2297801" cy="4218860"/>
          </a:xfrm>
          <a:prstGeom prst="rect">
            <a:avLst/>
          </a:prstGeom>
          <a:noFill/>
          <a:ln>
            <a:noFill/>
          </a:ln>
        </p:spPr>
      </p:pic>
      <p:sp>
        <p:nvSpPr>
          <p:cNvPr id="228" name="Google Shape;228;p6"/>
          <p:cNvSpPr txBox="1"/>
          <p:nvPr/>
        </p:nvSpPr>
        <p:spPr>
          <a:xfrm>
            <a:off x="177900" y="817525"/>
            <a:ext cx="39840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400" u="none" cap="none" strike="noStrike">
                <a:solidFill>
                  <a:srgbClr val="666666"/>
                </a:solidFill>
                <a:latin typeface="Oswald"/>
                <a:ea typeface="Oswald"/>
                <a:cs typeface="Oswald"/>
                <a:sym typeface="Oswald"/>
              </a:rPr>
              <a:t>ABIAPUNTUA: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229" name="Google Shape;229;p6"/>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30" name="Google Shape;230;p6"/>
          <p:cNvPicPr preferRelativeResize="0"/>
          <p:nvPr/>
        </p:nvPicPr>
        <p:blipFill rotWithShape="1">
          <a:blip r:embed="rId4">
            <a:alphaModFix/>
          </a:blip>
          <a:srcRect b="0" l="0" r="0" t="0"/>
          <a:stretch/>
        </p:blipFill>
        <p:spPr>
          <a:xfrm>
            <a:off x="260200" y="317025"/>
            <a:ext cx="936103" cy="261625"/>
          </a:xfrm>
          <a:prstGeom prst="rect">
            <a:avLst/>
          </a:prstGeom>
          <a:noFill/>
          <a:ln>
            <a:noFill/>
          </a:ln>
        </p:spPr>
      </p:pic>
      <p:pic>
        <p:nvPicPr>
          <p:cNvPr id="231" name="Google Shape;231;p6"/>
          <p:cNvPicPr preferRelativeResize="0"/>
          <p:nvPr/>
        </p:nvPicPr>
        <p:blipFill rotWithShape="1">
          <a:blip r:embed="rId5">
            <a:alphaModFix amt="25000"/>
          </a:blip>
          <a:srcRect b="0" l="0" r="0" t="0"/>
          <a:stretch/>
        </p:blipFill>
        <p:spPr>
          <a:xfrm>
            <a:off x="2612700" y="1933675"/>
            <a:ext cx="1692600" cy="677098"/>
          </a:xfrm>
          <a:prstGeom prst="rect">
            <a:avLst/>
          </a:prstGeom>
          <a:noFill/>
          <a:ln>
            <a:noFill/>
          </a:ln>
        </p:spPr>
      </p:pic>
      <p:sp>
        <p:nvSpPr>
          <p:cNvPr id="232" name="Google Shape;232;p6"/>
          <p:cNvSpPr txBox="1"/>
          <p:nvPr/>
        </p:nvSpPr>
        <p:spPr>
          <a:xfrm>
            <a:off x="2649263" y="1904867"/>
            <a:ext cx="1589400" cy="741198"/>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0" i="0" lang="es" sz="1600" u="none" cap="none" strike="noStrike">
                <a:solidFill>
                  <a:srgbClr val="434343"/>
                </a:solidFill>
                <a:latin typeface="Roboto"/>
                <a:ea typeface="Roboto"/>
                <a:cs typeface="Roboto"/>
                <a:sym typeface="Roboto"/>
              </a:rPr>
              <a:t>Diziplinarteko taldeak </a:t>
            </a:r>
            <a:endParaRPr b="0" i="0" sz="1600" u="none" cap="none" strike="noStrike">
              <a:solidFill>
                <a:srgbClr val="434343"/>
              </a:solidFill>
              <a:latin typeface="Roboto"/>
              <a:ea typeface="Roboto"/>
              <a:cs typeface="Roboto"/>
              <a:sym typeface="Roboto"/>
            </a:endParaRPr>
          </a:p>
        </p:txBody>
      </p:sp>
      <p:sp>
        <p:nvSpPr>
          <p:cNvPr id="233" name="Google Shape;233;p6"/>
          <p:cNvSpPr txBox="1"/>
          <p:nvPr/>
        </p:nvSpPr>
        <p:spPr>
          <a:xfrm>
            <a:off x="2546650" y="1506900"/>
            <a:ext cx="1365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2. Urratsa</a:t>
            </a:r>
            <a:endParaRPr b="0" i="0" sz="1400" u="none" cap="none" strike="noStrike">
              <a:solidFill>
                <a:srgbClr val="000000"/>
              </a:solidFill>
              <a:latin typeface="Arial"/>
              <a:ea typeface="Arial"/>
              <a:cs typeface="Arial"/>
              <a:sym typeface="Arial"/>
            </a:endParaRPr>
          </a:p>
        </p:txBody>
      </p:sp>
      <p:pic>
        <p:nvPicPr>
          <p:cNvPr id="234" name="Google Shape;234;p6"/>
          <p:cNvPicPr preferRelativeResize="0"/>
          <p:nvPr/>
        </p:nvPicPr>
        <p:blipFill rotWithShape="1">
          <a:blip r:embed="rId5">
            <a:alphaModFix amt="25000"/>
          </a:blip>
          <a:srcRect b="0" l="0" r="0" t="0"/>
          <a:stretch/>
        </p:blipFill>
        <p:spPr>
          <a:xfrm>
            <a:off x="4760075" y="1984263"/>
            <a:ext cx="1138516" cy="677098"/>
          </a:xfrm>
          <a:prstGeom prst="rect">
            <a:avLst/>
          </a:prstGeom>
          <a:noFill/>
          <a:ln>
            <a:noFill/>
          </a:ln>
        </p:spPr>
      </p:pic>
      <p:sp>
        <p:nvSpPr>
          <p:cNvPr id="235" name="Google Shape;235;p6"/>
          <p:cNvSpPr txBox="1"/>
          <p:nvPr/>
        </p:nvSpPr>
        <p:spPr>
          <a:xfrm>
            <a:off x="4811172" y="1901625"/>
            <a:ext cx="1248153" cy="741198"/>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0" i="0" lang="es" sz="1600" u="none" cap="none" strike="noStrike">
                <a:solidFill>
                  <a:srgbClr val="434343"/>
                </a:solidFill>
                <a:latin typeface="Roboto"/>
                <a:ea typeface="Roboto"/>
                <a:cs typeface="Roboto"/>
                <a:sym typeface="Roboto"/>
              </a:rPr>
              <a:t>Sormena garatzea </a:t>
            </a:r>
            <a:endParaRPr b="0" i="0" sz="1600" u="none" cap="none" strike="noStrike">
              <a:solidFill>
                <a:srgbClr val="434343"/>
              </a:solidFill>
              <a:latin typeface="Roboto"/>
              <a:ea typeface="Roboto"/>
              <a:cs typeface="Roboto"/>
              <a:sym typeface="Roboto"/>
            </a:endParaRPr>
          </a:p>
        </p:txBody>
      </p:sp>
      <p:sp>
        <p:nvSpPr>
          <p:cNvPr id="236" name="Google Shape;236;p6"/>
          <p:cNvSpPr txBox="1"/>
          <p:nvPr/>
        </p:nvSpPr>
        <p:spPr>
          <a:xfrm>
            <a:off x="4694025" y="1506900"/>
            <a:ext cx="1365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3. Urratsa</a:t>
            </a:r>
            <a:endParaRPr b="0" i="0" sz="1400" u="none" cap="none" strike="noStrike">
              <a:solidFill>
                <a:srgbClr val="000000"/>
              </a:solidFill>
              <a:latin typeface="Arial"/>
              <a:ea typeface="Arial"/>
              <a:cs typeface="Arial"/>
              <a:sym typeface="Arial"/>
            </a:endParaRPr>
          </a:p>
        </p:txBody>
      </p:sp>
      <p:pic>
        <p:nvPicPr>
          <p:cNvPr id="237" name="Google Shape;237;p6"/>
          <p:cNvPicPr preferRelativeResize="0"/>
          <p:nvPr/>
        </p:nvPicPr>
        <p:blipFill rotWithShape="1">
          <a:blip r:embed="rId5">
            <a:alphaModFix amt="25000"/>
          </a:blip>
          <a:srcRect b="0" l="0" r="0" t="0"/>
          <a:stretch/>
        </p:blipFill>
        <p:spPr>
          <a:xfrm>
            <a:off x="379575" y="3769000"/>
            <a:ext cx="1290063" cy="720200"/>
          </a:xfrm>
          <a:prstGeom prst="rect">
            <a:avLst/>
          </a:prstGeom>
          <a:noFill/>
          <a:ln>
            <a:noFill/>
          </a:ln>
        </p:spPr>
      </p:pic>
      <p:sp>
        <p:nvSpPr>
          <p:cNvPr id="238" name="Google Shape;238;p6"/>
          <p:cNvSpPr txBox="1"/>
          <p:nvPr/>
        </p:nvSpPr>
        <p:spPr>
          <a:xfrm>
            <a:off x="406575" y="3751075"/>
            <a:ext cx="1299250" cy="741198"/>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0" i="0" lang="es" sz="1600" u="none" cap="none" strike="noStrike">
                <a:solidFill>
                  <a:srgbClr val="434343"/>
                </a:solidFill>
                <a:latin typeface="Roboto"/>
                <a:ea typeface="Roboto"/>
                <a:cs typeface="Roboto"/>
                <a:sym typeface="Roboto"/>
              </a:rPr>
              <a:t>Begirada zabaltzea </a:t>
            </a:r>
            <a:endParaRPr b="0" i="0" sz="1600" u="none" cap="none" strike="noStrike">
              <a:solidFill>
                <a:srgbClr val="434343"/>
              </a:solidFill>
              <a:latin typeface="Roboto"/>
              <a:ea typeface="Roboto"/>
              <a:cs typeface="Roboto"/>
              <a:sym typeface="Roboto"/>
            </a:endParaRPr>
          </a:p>
        </p:txBody>
      </p:sp>
      <p:sp>
        <p:nvSpPr>
          <p:cNvPr id="239" name="Google Shape;239;p6"/>
          <p:cNvSpPr txBox="1"/>
          <p:nvPr/>
        </p:nvSpPr>
        <p:spPr>
          <a:xfrm>
            <a:off x="313525" y="3342225"/>
            <a:ext cx="1365300" cy="461635"/>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P4. Urratsa:</a:t>
            </a:r>
            <a:endParaRPr b="0" i="0" sz="1400" u="none" cap="none" strike="noStrike">
              <a:solidFill>
                <a:srgbClr val="000000"/>
              </a:solidFill>
              <a:latin typeface="Arial"/>
              <a:ea typeface="Arial"/>
              <a:cs typeface="Arial"/>
              <a:sym typeface="Arial"/>
            </a:endParaRPr>
          </a:p>
        </p:txBody>
      </p:sp>
      <p:pic>
        <p:nvPicPr>
          <p:cNvPr id="240" name="Google Shape;240;p6"/>
          <p:cNvPicPr preferRelativeResize="0"/>
          <p:nvPr/>
        </p:nvPicPr>
        <p:blipFill rotWithShape="1">
          <a:blip r:embed="rId6">
            <a:alphaModFix/>
          </a:blip>
          <a:srcRect b="0" l="0" r="0" t="0"/>
          <a:stretch/>
        </p:blipFill>
        <p:spPr>
          <a:xfrm rot="5400000">
            <a:off x="3580862" y="-238163"/>
            <a:ext cx="1052500" cy="1528825"/>
          </a:xfrm>
          <a:prstGeom prst="rect">
            <a:avLst/>
          </a:prstGeom>
          <a:noFill/>
          <a:ln>
            <a:noFill/>
          </a:ln>
        </p:spPr>
      </p:pic>
      <p:pic>
        <p:nvPicPr>
          <p:cNvPr id="241" name="Google Shape;241;p6"/>
          <p:cNvPicPr preferRelativeResize="0"/>
          <p:nvPr/>
        </p:nvPicPr>
        <p:blipFill rotWithShape="1">
          <a:blip r:embed="rId7">
            <a:alphaModFix/>
          </a:blip>
          <a:srcRect b="0" l="0" r="0" t="0"/>
          <a:stretch/>
        </p:blipFill>
        <p:spPr>
          <a:xfrm>
            <a:off x="6969716" y="2640671"/>
            <a:ext cx="1125360" cy="1695476"/>
          </a:xfrm>
          <a:prstGeom prst="rect">
            <a:avLst/>
          </a:prstGeom>
          <a:noFill/>
          <a:ln>
            <a:noFill/>
          </a:ln>
        </p:spPr>
      </p:pic>
      <p:pic>
        <p:nvPicPr>
          <p:cNvPr id="242" name="Google Shape;242;p6"/>
          <p:cNvPicPr preferRelativeResize="0"/>
          <p:nvPr/>
        </p:nvPicPr>
        <p:blipFill rotWithShape="1">
          <a:blip r:embed="rId5">
            <a:alphaModFix amt="25000"/>
          </a:blip>
          <a:srcRect b="0" l="0" r="0" t="0"/>
          <a:stretch/>
        </p:blipFill>
        <p:spPr>
          <a:xfrm>
            <a:off x="402900" y="1933675"/>
            <a:ext cx="1809025" cy="923401"/>
          </a:xfrm>
          <a:prstGeom prst="rect">
            <a:avLst/>
          </a:prstGeom>
          <a:noFill/>
          <a:ln>
            <a:noFill/>
          </a:ln>
        </p:spPr>
      </p:pic>
      <p:sp>
        <p:nvSpPr>
          <p:cNvPr id="243" name="Google Shape;243;p6"/>
          <p:cNvSpPr txBox="1"/>
          <p:nvPr/>
        </p:nvSpPr>
        <p:spPr>
          <a:xfrm>
            <a:off x="374737" y="1901665"/>
            <a:ext cx="1951800" cy="98742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0" i="0" lang="es" sz="1600" u="none" cap="none" strike="noStrike">
                <a:solidFill>
                  <a:srgbClr val="434343"/>
                </a:solidFill>
                <a:latin typeface="Roboto"/>
                <a:ea typeface="Roboto"/>
                <a:cs typeface="Roboto"/>
                <a:sym typeface="Roboto"/>
              </a:rPr>
              <a:t>Pertsona proaktiboak ala erreaktiboak gara? </a:t>
            </a:r>
            <a:endParaRPr b="0" i="0" sz="1600" u="none" cap="none" strike="noStrike">
              <a:solidFill>
                <a:srgbClr val="434343"/>
              </a:solidFill>
              <a:latin typeface="Roboto"/>
              <a:ea typeface="Roboto"/>
              <a:cs typeface="Roboto"/>
              <a:sym typeface="Roboto"/>
            </a:endParaRPr>
          </a:p>
        </p:txBody>
      </p:sp>
      <p:pic>
        <p:nvPicPr>
          <p:cNvPr id="244" name="Google Shape;244;p6"/>
          <p:cNvPicPr preferRelativeResize="0"/>
          <p:nvPr/>
        </p:nvPicPr>
        <p:blipFill rotWithShape="1">
          <a:blip r:embed="rId5">
            <a:alphaModFix amt="25000"/>
          </a:blip>
          <a:srcRect b="0" l="0" r="0" t="0"/>
          <a:stretch/>
        </p:blipFill>
        <p:spPr>
          <a:xfrm>
            <a:off x="2467775" y="3803175"/>
            <a:ext cx="1692600" cy="720200"/>
          </a:xfrm>
          <a:prstGeom prst="rect">
            <a:avLst/>
          </a:prstGeom>
          <a:noFill/>
          <a:ln>
            <a:noFill/>
          </a:ln>
        </p:spPr>
      </p:pic>
      <p:sp>
        <p:nvSpPr>
          <p:cNvPr id="245" name="Google Shape;245;p6"/>
          <p:cNvSpPr txBox="1"/>
          <p:nvPr/>
        </p:nvSpPr>
        <p:spPr>
          <a:xfrm>
            <a:off x="2494775" y="3785250"/>
            <a:ext cx="1873500" cy="802754"/>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0" i="0" lang="es" sz="1600" u="none" cap="none" strike="noStrike">
                <a:solidFill>
                  <a:srgbClr val="434343"/>
                </a:solidFill>
                <a:latin typeface="Roboto"/>
                <a:ea typeface="Roboto"/>
                <a:cs typeface="Roboto"/>
                <a:sym typeface="Roboto"/>
              </a:rPr>
              <a:t>Funtsezko ideiak eta hausnarketa </a:t>
            </a:r>
            <a:endParaRPr b="0" i="0" sz="1600" u="none" cap="none" strike="noStrike">
              <a:solidFill>
                <a:srgbClr val="434343"/>
              </a:solidFill>
              <a:latin typeface="Roboto"/>
              <a:ea typeface="Roboto"/>
              <a:cs typeface="Roboto"/>
              <a:sym typeface="Roboto"/>
            </a:endParaRPr>
          </a:p>
        </p:txBody>
      </p:sp>
      <p:sp>
        <p:nvSpPr>
          <p:cNvPr id="246" name="Google Shape;246;p6"/>
          <p:cNvSpPr txBox="1"/>
          <p:nvPr/>
        </p:nvSpPr>
        <p:spPr>
          <a:xfrm>
            <a:off x="2401725" y="3342225"/>
            <a:ext cx="1365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5. Urratsa</a:t>
            </a:r>
            <a:endParaRPr b="0" i="0" sz="1400" u="none" cap="none" strike="noStrike">
              <a:solidFill>
                <a:srgbClr val="000000"/>
              </a:solidFill>
              <a:latin typeface="Arial"/>
              <a:ea typeface="Arial"/>
              <a:cs typeface="Arial"/>
              <a:sym typeface="Arial"/>
            </a:endParaRPr>
          </a:p>
        </p:txBody>
      </p:sp>
      <p:sp>
        <p:nvSpPr>
          <p:cNvPr id="247" name="Google Shape;247;p6"/>
          <p:cNvSpPr txBox="1"/>
          <p:nvPr/>
        </p:nvSpPr>
        <p:spPr>
          <a:xfrm>
            <a:off x="304338" y="1415522"/>
            <a:ext cx="1365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1. Urratsa: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pic>
        <p:nvPicPr>
          <p:cNvPr id="252" name="Google Shape;252;g33757e717a5_0_219"/>
          <p:cNvPicPr preferRelativeResize="0"/>
          <p:nvPr/>
        </p:nvPicPr>
        <p:blipFill rotWithShape="1">
          <a:blip r:embed="rId3">
            <a:alphaModFix/>
          </a:blip>
          <a:srcRect b="0" l="0" r="18407" t="0"/>
          <a:stretch/>
        </p:blipFill>
        <p:spPr>
          <a:xfrm>
            <a:off x="6868400" y="0"/>
            <a:ext cx="2297801" cy="4218860"/>
          </a:xfrm>
          <a:prstGeom prst="rect">
            <a:avLst/>
          </a:prstGeom>
          <a:noFill/>
          <a:ln>
            <a:noFill/>
          </a:ln>
        </p:spPr>
      </p:pic>
      <p:sp>
        <p:nvSpPr>
          <p:cNvPr id="253" name="Google Shape;253;g33757e717a5_0_219"/>
          <p:cNvSpPr txBox="1"/>
          <p:nvPr/>
        </p:nvSpPr>
        <p:spPr>
          <a:xfrm>
            <a:off x="177900" y="817525"/>
            <a:ext cx="50967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Beste ikuspegi bat bilatzea: </a:t>
            </a:r>
            <a:endParaRPr b="0" i="0" sz="20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254" name="Google Shape;254;g33757e717a5_0_219"/>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55" name="Google Shape;255;g33757e717a5_0_219"/>
          <p:cNvPicPr preferRelativeResize="0"/>
          <p:nvPr/>
        </p:nvPicPr>
        <p:blipFill rotWithShape="1">
          <a:blip r:embed="rId4">
            <a:alphaModFix/>
          </a:blip>
          <a:srcRect b="0" l="0" r="0" t="0"/>
          <a:stretch/>
        </p:blipFill>
        <p:spPr>
          <a:xfrm>
            <a:off x="260200" y="317025"/>
            <a:ext cx="936103" cy="261625"/>
          </a:xfrm>
          <a:prstGeom prst="rect">
            <a:avLst/>
          </a:prstGeom>
          <a:noFill/>
          <a:ln>
            <a:noFill/>
          </a:ln>
        </p:spPr>
      </p:pic>
      <p:sp>
        <p:nvSpPr>
          <p:cNvPr id="256" name="Google Shape;256;g33757e717a5_0_219"/>
          <p:cNvSpPr txBox="1"/>
          <p:nvPr/>
        </p:nvSpPr>
        <p:spPr>
          <a:xfrm>
            <a:off x="144400" y="1300275"/>
            <a:ext cx="6626514" cy="1200298"/>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1. Urratsa: Pertsona proaktiboak ala erreaktiboak gara? </a:t>
            </a:r>
            <a:endParaRPr b="1" i="0" sz="1800" u="none" cap="none" strike="noStrike">
              <a:solidFill>
                <a:srgbClr val="FF1D25"/>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800"/>
              <a:buFont typeface="Arial"/>
              <a:buNone/>
            </a:pPr>
            <a:r>
              <a:rPr b="1" i="0" lang="es" sz="1200" u="none" cap="none" strike="noStrike">
                <a:solidFill>
                  <a:srgbClr val="FF1D25"/>
                </a:solidFill>
                <a:latin typeface="Oswald"/>
                <a:ea typeface="Oswald"/>
                <a:cs typeface="Oswald"/>
                <a:sym typeface="Oswald"/>
              </a:rPr>
              <a:t>(10 minutu)</a:t>
            </a:r>
            <a:endParaRPr b="1" i="0" sz="1200" u="none" cap="none" strike="noStrike">
              <a:solidFill>
                <a:srgbClr val="FF1D25"/>
              </a:solidFill>
              <a:latin typeface="Oswald"/>
              <a:ea typeface="Oswald"/>
              <a:cs typeface="Oswald"/>
              <a:sym typeface="Oswald"/>
            </a:endParaRPr>
          </a:p>
          <a:p>
            <a:pPr indent="0" lvl="0" marL="0" marR="0" rtl="0" algn="l">
              <a:lnSpc>
                <a:spcPct val="100000"/>
              </a:lnSpc>
              <a:spcBef>
                <a:spcPts val="0"/>
              </a:spcBef>
              <a:spcAft>
                <a:spcPts val="0"/>
              </a:spcAft>
              <a:buClr>
                <a:schemeClr val="dk1"/>
              </a:buClr>
              <a:buSzPts val="1100"/>
              <a:buFont typeface="Arial"/>
              <a:buNone/>
            </a:pPr>
            <a:r>
              <a:t/>
            </a:r>
            <a:endParaRPr b="1" i="0" sz="1800" u="none" cap="none" strike="noStrike">
              <a:solidFill>
                <a:srgbClr val="FF1D25"/>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FF1D25"/>
              </a:solidFill>
              <a:latin typeface="Oswald"/>
              <a:ea typeface="Oswald"/>
              <a:cs typeface="Oswald"/>
              <a:sym typeface="Oswald"/>
            </a:endParaRPr>
          </a:p>
        </p:txBody>
      </p:sp>
      <p:pic>
        <p:nvPicPr>
          <p:cNvPr id="257" name="Google Shape;257;g33757e717a5_0_219"/>
          <p:cNvPicPr preferRelativeResize="0"/>
          <p:nvPr/>
        </p:nvPicPr>
        <p:blipFill rotWithShape="1">
          <a:blip r:embed="rId5">
            <a:alphaModFix/>
          </a:blip>
          <a:srcRect b="0" l="0" r="0" t="0"/>
          <a:stretch/>
        </p:blipFill>
        <p:spPr>
          <a:xfrm>
            <a:off x="6945564" y="3047527"/>
            <a:ext cx="1288087" cy="1293300"/>
          </a:xfrm>
          <a:prstGeom prst="rect">
            <a:avLst/>
          </a:prstGeom>
          <a:noFill/>
          <a:ln>
            <a:noFill/>
          </a:ln>
        </p:spPr>
      </p:pic>
      <p:sp>
        <p:nvSpPr>
          <p:cNvPr id="258" name="Google Shape;258;g33757e717a5_0_219"/>
          <p:cNvSpPr/>
          <p:nvPr/>
        </p:nvSpPr>
        <p:spPr>
          <a:xfrm>
            <a:off x="1855425" y="1709125"/>
            <a:ext cx="4639500" cy="1010700"/>
          </a:xfrm>
          <a:prstGeom prst="wedgeRoundRectCallout">
            <a:avLst>
              <a:gd fmla="val -61250" name="adj1"/>
              <a:gd fmla="val 33107" name="adj2"/>
              <a:gd fmla="val 0" name="adj3"/>
            </a:avLst>
          </a:prstGeom>
          <a:gradFill>
            <a:gsLst>
              <a:gs pos="0">
                <a:srgbClr val="F3A255">
                  <a:alpha val="31764"/>
                </a:srgbClr>
              </a:gs>
              <a:gs pos="49000">
                <a:srgbClr val="E6AED0">
                  <a:alpha val="31764"/>
                </a:srgbClr>
              </a:gs>
              <a:gs pos="100000">
                <a:srgbClr val="50C2E4">
                  <a:alpha val="27843"/>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59" name="Google Shape;259;g33757e717a5_0_219"/>
          <p:cNvPicPr preferRelativeResize="0"/>
          <p:nvPr/>
        </p:nvPicPr>
        <p:blipFill rotWithShape="1">
          <a:blip r:embed="rId6">
            <a:alphaModFix/>
          </a:blip>
          <a:srcRect b="0" l="0" r="0" t="0"/>
          <a:stretch/>
        </p:blipFill>
        <p:spPr>
          <a:xfrm>
            <a:off x="356388" y="2666613"/>
            <a:ext cx="1272174" cy="1459124"/>
          </a:xfrm>
          <a:prstGeom prst="rect">
            <a:avLst/>
          </a:prstGeom>
          <a:noFill/>
          <a:ln>
            <a:noFill/>
          </a:ln>
        </p:spPr>
      </p:pic>
      <p:sp>
        <p:nvSpPr>
          <p:cNvPr id="260" name="Google Shape;260;g33757e717a5_0_219"/>
          <p:cNvSpPr txBox="1"/>
          <p:nvPr/>
        </p:nvSpPr>
        <p:spPr>
          <a:xfrm>
            <a:off x="1926175" y="1709125"/>
            <a:ext cx="4497900" cy="1104888"/>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400"/>
              <a:buFont typeface="Arial"/>
              <a:buNone/>
            </a:pPr>
            <a:r>
              <a:rPr b="1" i="0" lang="es" sz="1300" u="none" cap="none" strike="noStrike">
                <a:solidFill>
                  <a:srgbClr val="666666"/>
                </a:solidFill>
                <a:latin typeface="Roboto"/>
                <a:ea typeface="Roboto"/>
                <a:cs typeface="Roboto"/>
                <a:sym typeface="Roboto"/>
              </a:rPr>
              <a:t>Lagun-taldean</a:t>
            </a:r>
            <a:r>
              <a:rPr b="0" i="0" lang="es" sz="1300" u="none" cap="none" strike="noStrike">
                <a:solidFill>
                  <a:srgbClr val="666666"/>
                </a:solidFill>
                <a:latin typeface="Roboto"/>
                <a:ea typeface="Roboto"/>
                <a:cs typeface="Roboto"/>
                <a:sym typeface="Roboto"/>
              </a:rPr>
              <a:t>, esate baterako, proposatu ohi dugu planik? Gustatzen al zaigu aldatzea eta beti gauza bera ez egitea? Edo besteek proposatzen diguten planera egokitu ohi gara?</a:t>
            </a:r>
            <a:endParaRPr b="1" i="0" sz="1300" u="none" cap="none" strike="noStrike">
              <a:solidFill>
                <a:srgbClr val="666666"/>
              </a:solidFill>
              <a:latin typeface="Roboto"/>
              <a:ea typeface="Roboto"/>
              <a:cs typeface="Roboto"/>
              <a:sym typeface="Roboto"/>
            </a:endParaRPr>
          </a:p>
        </p:txBody>
      </p:sp>
      <p:sp>
        <p:nvSpPr>
          <p:cNvPr id="261" name="Google Shape;261;g33757e717a5_0_219"/>
          <p:cNvSpPr/>
          <p:nvPr/>
        </p:nvSpPr>
        <p:spPr>
          <a:xfrm>
            <a:off x="2039550" y="2798375"/>
            <a:ext cx="4455300" cy="1010700"/>
          </a:xfrm>
          <a:prstGeom prst="wedgeRoundRectCallout">
            <a:avLst>
              <a:gd fmla="val -61340" name="adj1"/>
              <a:gd fmla="val -16133" name="adj2"/>
              <a:gd fmla="val 0" name="adj3"/>
            </a:avLst>
          </a:prstGeom>
          <a:gradFill>
            <a:gsLst>
              <a:gs pos="0">
                <a:srgbClr val="F3A255">
                  <a:alpha val="31764"/>
                </a:srgbClr>
              </a:gs>
              <a:gs pos="49000">
                <a:srgbClr val="E6AED0">
                  <a:alpha val="31764"/>
                </a:srgbClr>
              </a:gs>
              <a:gs pos="100000">
                <a:srgbClr val="50C2E4">
                  <a:alpha val="27843"/>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g33757e717a5_0_219"/>
          <p:cNvSpPr txBox="1"/>
          <p:nvPr/>
        </p:nvSpPr>
        <p:spPr>
          <a:xfrm>
            <a:off x="2091624" y="2760025"/>
            <a:ext cx="4540525" cy="1104888"/>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400"/>
              <a:buFont typeface="Arial"/>
              <a:buNone/>
            </a:pPr>
            <a:r>
              <a:rPr b="1" i="0" lang="es" sz="1300" u="none" cap="none" strike="noStrike">
                <a:solidFill>
                  <a:srgbClr val="666666"/>
                </a:solidFill>
                <a:latin typeface="Roboto"/>
                <a:ea typeface="Roboto"/>
                <a:cs typeface="Roboto"/>
                <a:sym typeface="Roboto"/>
              </a:rPr>
              <a:t>Etxeko lanak egitean</a:t>
            </a:r>
            <a:r>
              <a:rPr b="0" i="0" lang="es" sz="1300" u="none" cap="none" strike="noStrike">
                <a:solidFill>
                  <a:srgbClr val="666666"/>
                </a:solidFill>
                <a:latin typeface="Roboto"/>
                <a:ea typeface="Roboto"/>
                <a:cs typeface="Roboto"/>
                <a:sym typeface="Roboto"/>
              </a:rPr>
              <a:t>, perfekzionistak al gara? Edo 5 lortzearekin konformatzen gara? Gai bat interesatzen zaigunean, informazio gehiago bilatzen saiatzen gara? Edo aski zaigu daukagun informazioarekin?</a:t>
            </a:r>
            <a:endParaRPr b="0" i="0" sz="1300" u="none" cap="none" strike="noStrike">
              <a:solidFill>
                <a:srgbClr val="666666"/>
              </a:solidFill>
              <a:latin typeface="Roboto"/>
              <a:ea typeface="Roboto"/>
              <a:cs typeface="Roboto"/>
              <a:sym typeface="Roboto"/>
            </a:endParaRPr>
          </a:p>
        </p:txBody>
      </p:sp>
      <p:sp>
        <p:nvSpPr>
          <p:cNvPr id="263" name="Google Shape;263;g33757e717a5_0_219"/>
          <p:cNvSpPr/>
          <p:nvPr/>
        </p:nvSpPr>
        <p:spPr>
          <a:xfrm>
            <a:off x="1778025" y="3875425"/>
            <a:ext cx="4823700" cy="1075200"/>
          </a:xfrm>
          <a:prstGeom prst="wedgeRoundRectCallout">
            <a:avLst>
              <a:gd fmla="val -62691" name="adj1"/>
              <a:gd fmla="val -56885" name="adj2"/>
              <a:gd fmla="val 0" name="adj3"/>
            </a:avLst>
          </a:prstGeom>
          <a:gradFill>
            <a:gsLst>
              <a:gs pos="0">
                <a:srgbClr val="F3A255">
                  <a:alpha val="31764"/>
                </a:srgbClr>
              </a:gs>
              <a:gs pos="49000">
                <a:srgbClr val="E6AED0">
                  <a:alpha val="31764"/>
                </a:srgbClr>
              </a:gs>
              <a:gs pos="100000">
                <a:srgbClr val="50C2E4">
                  <a:alpha val="27843"/>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g33757e717a5_0_219"/>
          <p:cNvSpPr txBox="1"/>
          <p:nvPr/>
        </p:nvSpPr>
        <p:spPr>
          <a:xfrm>
            <a:off x="1836625" y="3875425"/>
            <a:ext cx="4823700" cy="1104888"/>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400"/>
              <a:buFont typeface="Arial"/>
              <a:buNone/>
            </a:pPr>
            <a:r>
              <a:rPr b="1" i="0" lang="es" sz="1300" u="none" cap="none" strike="noStrike">
                <a:solidFill>
                  <a:srgbClr val="666666"/>
                </a:solidFill>
                <a:latin typeface="Roboto"/>
                <a:ea typeface="Roboto"/>
                <a:cs typeface="Roboto"/>
                <a:sym typeface="Roboto"/>
              </a:rPr>
              <a:t>Talde-lanetan</a:t>
            </a:r>
            <a:r>
              <a:rPr b="0" i="0" lang="es" sz="1300" u="none" cap="none" strike="noStrike">
                <a:solidFill>
                  <a:srgbClr val="666666"/>
                </a:solidFill>
                <a:latin typeface="Roboto"/>
                <a:ea typeface="Roboto"/>
                <a:cs typeface="Roboto"/>
                <a:sym typeface="Roboto"/>
              </a:rPr>
              <a:t>, proposatzen al dugu ideiarik? Zaila egiten zaigu ideia originalak aurkitzea eta, ondorioz, parte hartu gabe gelditzen gara batzuetan? Edo sortzaile izatea gustatzen zaigu eta beti originaltasunaren eta hobekuntzaren bila aritzen gara?</a:t>
            </a:r>
            <a:endParaRPr b="0" i="0" sz="1300" u="none" cap="none" strike="noStrike">
              <a:solidFill>
                <a:srgbClr val="666666"/>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pic>
        <p:nvPicPr>
          <p:cNvPr id="269" name="Google Shape;269;p8"/>
          <p:cNvPicPr preferRelativeResize="0"/>
          <p:nvPr/>
        </p:nvPicPr>
        <p:blipFill rotWithShape="1">
          <a:blip r:embed="rId3">
            <a:alphaModFix/>
          </a:blip>
          <a:srcRect b="0" l="0" r="18407" t="0"/>
          <a:stretch/>
        </p:blipFill>
        <p:spPr>
          <a:xfrm>
            <a:off x="6868400" y="0"/>
            <a:ext cx="2297801" cy="4218860"/>
          </a:xfrm>
          <a:prstGeom prst="rect">
            <a:avLst/>
          </a:prstGeom>
          <a:noFill/>
          <a:ln>
            <a:noFill/>
          </a:ln>
        </p:spPr>
      </p:pic>
      <p:sp>
        <p:nvSpPr>
          <p:cNvPr id="270" name="Google Shape;270;p8"/>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71" name="Google Shape;271;p8"/>
          <p:cNvPicPr preferRelativeResize="0"/>
          <p:nvPr/>
        </p:nvPicPr>
        <p:blipFill rotWithShape="1">
          <a:blip r:embed="rId4">
            <a:alphaModFix/>
          </a:blip>
          <a:srcRect b="0" l="0" r="0" t="0"/>
          <a:stretch/>
        </p:blipFill>
        <p:spPr>
          <a:xfrm>
            <a:off x="260200" y="317025"/>
            <a:ext cx="936103" cy="261625"/>
          </a:xfrm>
          <a:prstGeom prst="rect">
            <a:avLst/>
          </a:prstGeom>
          <a:noFill/>
          <a:ln>
            <a:noFill/>
          </a:ln>
        </p:spPr>
      </p:pic>
      <p:pic>
        <p:nvPicPr>
          <p:cNvPr id="272" name="Google Shape;272;p8"/>
          <p:cNvPicPr preferRelativeResize="0"/>
          <p:nvPr/>
        </p:nvPicPr>
        <p:blipFill rotWithShape="1">
          <a:blip r:embed="rId5">
            <a:alphaModFix/>
          </a:blip>
          <a:srcRect b="0" l="0" r="0" t="0"/>
          <a:stretch/>
        </p:blipFill>
        <p:spPr>
          <a:xfrm>
            <a:off x="3976175" y="298524"/>
            <a:ext cx="1496449" cy="931200"/>
          </a:xfrm>
          <a:prstGeom prst="rect">
            <a:avLst/>
          </a:prstGeom>
          <a:noFill/>
          <a:ln>
            <a:noFill/>
          </a:ln>
        </p:spPr>
      </p:pic>
      <p:pic>
        <p:nvPicPr>
          <p:cNvPr id="273" name="Google Shape;273;p8"/>
          <p:cNvPicPr preferRelativeResize="0"/>
          <p:nvPr/>
        </p:nvPicPr>
        <p:blipFill rotWithShape="1">
          <a:blip r:embed="rId6">
            <a:alphaModFix/>
          </a:blip>
          <a:srcRect b="0" l="0" r="0" t="0"/>
          <a:stretch/>
        </p:blipFill>
        <p:spPr>
          <a:xfrm>
            <a:off x="6891625" y="3260750"/>
            <a:ext cx="1251325" cy="1067850"/>
          </a:xfrm>
          <a:prstGeom prst="rect">
            <a:avLst/>
          </a:prstGeom>
          <a:noFill/>
          <a:ln>
            <a:noFill/>
          </a:ln>
        </p:spPr>
      </p:pic>
      <p:pic>
        <p:nvPicPr>
          <p:cNvPr id="274" name="Google Shape;274;p8"/>
          <p:cNvPicPr preferRelativeResize="0"/>
          <p:nvPr/>
        </p:nvPicPr>
        <p:blipFill rotWithShape="1">
          <a:blip r:embed="rId7">
            <a:alphaModFix/>
          </a:blip>
          <a:srcRect b="0" l="0" r="0" t="0"/>
          <a:stretch/>
        </p:blipFill>
        <p:spPr>
          <a:xfrm>
            <a:off x="395703" y="3787275"/>
            <a:ext cx="815300" cy="1111750"/>
          </a:xfrm>
          <a:prstGeom prst="rect">
            <a:avLst/>
          </a:prstGeom>
          <a:noFill/>
          <a:ln>
            <a:noFill/>
          </a:ln>
        </p:spPr>
      </p:pic>
      <p:sp>
        <p:nvSpPr>
          <p:cNvPr id="275" name="Google Shape;275;p8"/>
          <p:cNvSpPr txBox="1"/>
          <p:nvPr/>
        </p:nvSpPr>
        <p:spPr>
          <a:xfrm>
            <a:off x="1283501" y="3785750"/>
            <a:ext cx="5096700" cy="117465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s" sz="1400" u="none" cap="none" strike="noStrike">
                <a:solidFill>
                  <a:srgbClr val="434343"/>
                </a:solidFill>
                <a:latin typeface="Roboto"/>
                <a:ea typeface="Roboto"/>
                <a:cs typeface="Roboto"/>
                <a:sym typeface="Roboto"/>
              </a:rPr>
              <a:t>GALDETU STEM PROFESIONALARI</a:t>
            </a:r>
            <a:endParaRPr b="1" i="0" sz="1400" u="none" cap="none" strike="noStrike">
              <a:solidFill>
                <a:srgbClr val="434343"/>
              </a:solidFill>
              <a:latin typeface="Roboto"/>
              <a:ea typeface="Roboto"/>
              <a:cs typeface="Roboto"/>
              <a:sym typeface="Roboto"/>
            </a:endParaRPr>
          </a:p>
          <a:p>
            <a:pPr indent="0" lvl="0" marL="0" marR="0" rtl="0" algn="l">
              <a:lnSpc>
                <a:spcPct val="100000"/>
              </a:lnSpc>
              <a:spcBef>
                <a:spcPts val="500"/>
              </a:spcBef>
              <a:spcAft>
                <a:spcPts val="0"/>
              </a:spcAft>
              <a:buClr>
                <a:srgbClr val="000000"/>
              </a:buClr>
              <a:buSzPts val="1400"/>
              <a:buFont typeface="Arial"/>
              <a:buNone/>
            </a:pPr>
            <a:r>
              <a:rPr b="0" i="0" lang="es" sz="1400" u="none" cap="none" strike="noStrike">
                <a:solidFill>
                  <a:srgbClr val="434343"/>
                </a:solidFill>
                <a:latin typeface="Roboto"/>
                <a:ea typeface="Roboto"/>
                <a:cs typeface="Roboto"/>
                <a:sym typeface="Roboto"/>
              </a:rPr>
              <a:t>Jarrera irekia eta proaktiboa izateak lagundu dizula uste duzu?</a:t>
            </a:r>
            <a:endParaRPr b="0" i="0" sz="1400" u="none" cap="none" strike="noStrike">
              <a:solidFill>
                <a:srgbClr val="434343"/>
              </a:solidFill>
              <a:latin typeface="Roboto"/>
              <a:ea typeface="Roboto"/>
              <a:cs typeface="Roboto"/>
              <a:sym typeface="Roboto"/>
            </a:endParaRPr>
          </a:p>
          <a:p>
            <a:pPr indent="0" lvl="0" marL="0" marR="0" rtl="0" algn="l">
              <a:lnSpc>
                <a:spcPct val="100000"/>
              </a:lnSpc>
              <a:spcBef>
                <a:spcPts val="500"/>
              </a:spcBef>
              <a:spcAft>
                <a:spcPts val="0"/>
              </a:spcAft>
              <a:buClr>
                <a:srgbClr val="000000"/>
              </a:buClr>
              <a:buSzPts val="1400"/>
              <a:buFont typeface="Arial"/>
              <a:buNone/>
            </a:pPr>
            <a:r>
              <a:rPr b="0" i="0" lang="es" sz="1400" u="none" cap="none" strike="noStrike">
                <a:solidFill>
                  <a:srgbClr val="434343"/>
                </a:solidFill>
                <a:latin typeface="Roboto"/>
                <a:ea typeface="Roboto"/>
                <a:cs typeface="Roboto"/>
                <a:sym typeface="Roboto"/>
              </a:rPr>
              <a:t>Aukera hobeak izaten lagundu dizula uste duzu?</a:t>
            </a:r>
            <a:endParaRPr b="0" i="0" sz="1400" u="none" cap="none" strike="noStrike">
              <a:solidFill>
                <a:srgbClr val="434343"/>
              </a:solidFill>
              <a:latin typeface="Roboto"/>
              <a:ea typeface="Roboto"/>
              <a:cs typeface="Roboto"/>
              <a:sym typeface="Roboto"/>
            </a:endParaRPr>
          </a:p>
        </p:txBody>
      </p:sp>
      <p:pic>
        <p:nvPicPr>
          <p:cNvPr id="276" name="Google Shape;276;p8"/>
          <p:cNvPicPr preferRelativeResize="0"/>
          <p:nvPr/>
        </p:nvPicPr>
        <p:blipFill rotWithShape="1">
          <a:blip r:embed="rId8">
            <a:alphaModFix amt="25000"/>
          </a:blip>
          <a:srcRect b="0" l="0" r="0" t="0"/>
          <a:stretch/>
        </p:blipFill>
        <p:spPr>
          <a:xfrm>
            <a:off x="479100" y="1933675"/>
            <a:ext cx="2613349" cy="362901"/>
          </a:xfrm>
          <a:prstGeom prst="rect">
            <a:avLst/>
          </a:prstGeom>
          <a:noFill/>
          <a:ln>
            <a:noFill/>
          </a:ln>
        </p:spPr>
      </p:pic>
      <p:sp>
        <p:nvSpPr>
          <p:cNvPr id="277" name="Google Shape;277;p8"/>
          <p:cNvSpPr txBox="1"/>
          <p:nvPr/>
        </p:nvSpPr>
        <p:spPr>
          <a:xfrm>
            <a:off x="468406" y="1855458"/>
            <a:ext cx="2613300" cy="1913314"/>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1" i="0" lang="es" sz="1300" u="none" cap="none" strike="noStrike">
                <a:solidFill>
                  <a:srgbClr val="434343"/>
                </a:solidFill>
                <a:latin typeface="Roboto"/>
                <a:ea typeface="Roboto"/>
                <a:cs typeface="Roboto"/>
                <a:sym typeface="Roboto"/>
              </a:rPr>
              <a:t>Pertsona erreaktiboa: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500"/>
              </a:spcBef>
              <a:spcAft>
                <a:spcPts val="0"/>
              </a:spcAft>
              <a:buClr>
                <a:srgbClr val="000000"/>
              </a:buClr>
              <a:buSzPts val="1600"/>
              <a:buFont typeface="Arial"/>
              <a:buNone/>
            </a:pPr>
            <a:r>
              <a:rPr b="0" i="0" lang="es" sz="1300" u="none" cap="none" strike="noStrike">
                <a:solidFill>
                  <a:srgbClr val="434343"/>
                </a:solidFill>
                <a:latin typeface="Roboto"/>
                <a:ea typeface="Roboto"/>
                <a:cs typeface="Roboto"/>
                <a:sym typeface="Roboto"/>
              </a:rPr>
              <a:t>normalean ez ditu gauzak zalantzan jartzen; besteek esaten eta erabakitzen dutena onartzen du eta joera nagusiari jarraitzen dio; kontrola besteen esku uzten du, eta egoeraren arabera mugitzen da.</a:t>
            </a:r>
            <a:endParaRPr b="0" i="0" sz="1300" u="none" cap="none" strike="noStrike">
              <a:solidFill>
                <a:srgbClr val="434343"/>
              </a:solidFill>
              <a:latin typeface="Roboto"/>
              <a:ea typeface="Roboto"/>
              <a:cs typeface="Roboto"/>
              <a:sym typeface="Roboto"/>
            </a:endParaRPr>
          </a:p>
        </p:txBody>
      </p:sp>
      <p:pic>
        <p:nvPicPr>
          <p:cNvPr id="278" name="Google Shape;278;p8"/>
          <p:cNvPicPr preferRelativeResize="0"/>
          <p:nvPr/>
        </p:nvPicPr>
        <p:blipFill rotWithShape="1">
          <a:blip r:embed="rId8">
            <a:alphaModFix amt="25000"/>
          </a:blip>
          <a:srcRect b="0" l="0" r="0" t="0"/>
          <a:stretch/>
        </p:blipFill>
        <p:spPr>
          <a:xfrm>
            <a:off x="3518650" y="1933675"/>
            <a:ext cx="2613349" cy="362901"/>
          </a:xfrm>
          <a:prstGeom prst="rect">
            <a:avLst/>
          </a:prstGeom>
          <a:noFill/>
          <a:ln>
            <a:noFill/>
          </a:ln>
        </p:spPr>
      </p:pic>
      <p:sp>
        <p:nvSpPr>
          <p:cNvPr id="279" name="Google Shape;279;p8"/>
          <p:cNvSpPr txBox="1"/>
          <p:nvPr/>
        </p:nvSpPr>
        <p:spPr>
          <a:xfrm>
            <a:off x="3529350" y="1933675"/>
            <a:ext cx="2613300" cy="131315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1" i="0" lang="es" sz="1300" u="none" cap="none" strike="noStrike">
                <a:solidFill>
                  <a:srgbClr val="434343"/>
                </a:solidFill>
                <a:latin typeface="Roboto"/>
                <a:ea typeface="Roboto"/>
                <a:cs typeface="Roboto"/>
                <a:sym typeface="Roboto"/>
              </a:rPr>
              <a:t>Pertsona proaktiboa</a:t>
            </a:r>
            <a:endParaRPr b="1" i="0" sz="1300" u="none" cap="none" strike="noStrike">
              <a:solidFill>
                <a:srgbClr val="434343"/>
              </a:solidFill>
              <a:latin typeface="Roboto"/>
              <a:ea typeface="Roboto"/>
              <a:cs typeface="Roboto"/>
              <a:sym typeface="Roboto"/>
            </a:endParaRPr>
          </a:p>
          <a:p>
            <a:pPr indent="0" lvl="0" marL="0" marR="0" rtl="0" algn="l">
              <a:lnSpc>
                <a:spcPct val="100000"/>
              </a:lnSpc>
              <a:spcBef>
                <a:spcPts val="500"/>
              </a:spcBef>
              <a:spcAft>
                <a:spcPts val="0"/>
              </a:spcAft>
              <a:buClr>
                <a:srgbClr val="000000"/>
              </a:buClr>
              <a:buSzPts val="1300"/>
              <a:buFont typeface="Arial"/>
              <a:buNone/>
            </a:pPr>
            <a:r>
              <a:rPr b="0" i="0" lang="es" sz="1300" u="none" cap="none" strike="noStrike">
                <a:solidFill>
                  <a:srgbClr val="434343"/>
                </a:solidFill>
                <a:latin typeface="Roboto"/>
                <a:ea typeface="Roboto"/>
                <a:cs typeface="Roboto"/>
                <a:sym typeface="Roboto"/>
              </a:rPr>
              <a:t>ekimena du; alternatibak bilatzen ditu; bere jokaera bere erabakien emaitza da, eta balioek bultzatuta mugitzen da.</a:t>
            </a:r>
            <a:endParaRPr b="0" i="0" sz="1300" u="none" cap="none" strike="noStrike">
              <a:solidFill>
                <a:srgbClr val="434343"/>
              </a:solidFill>
              <a:latin typeface="Roboto"/>
              <a:ea typeface="Roboto"/>
              <a:cs typeface="Roboto"/>
              <a:sym typeface="Roboto"/>
            </a:endParaRPr>
          </a:p>
        </p:txBody>
      </p:sp>
      <p:sp>
        <p:nvSpPr>
          <p:cNvPr id="280" name="Google Shape;280;p8"/>
          <p:cNvSpPr txBox="1"/>
          <p:nvPr/>
        </p:nvSpPr>
        <p:spPr>
          <a:xfrm>
            <a:off x="177900" y="817525"/>
            <a:ext cx="50967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Beste ikuspegi bat bilatzea: </a:t>
            </a:r>
            <a:endParaRPr b="0" i="0" sz="20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281" name="Google Shape;281;p8"/>
          <p:cNvSpPr txBox="1"/>
          <p:nvPr/>
        </p:nvSpPr>
        <p:spPr>
          <a:xfrm>
            <a:off x="144400" y="1300275"/>
            <a:ext cx="6626514" cy="64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1. Urratsa: Pertsona proaktiboak ala erreaktiboak gara? </a:t>
            </a:r>
            <a:endParaRPr b="1" i="0" sz="1800" u="none" cap="none" strike="noStrike">
              <a:solidFill>
                <a:srgbClr val="FF1D25"/>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800"/>
              <a:buFont typeface="Arial"/>
              <a:buNone/>
            </a:pPr>
            <a:r>
              <a:rPr b="1" i="0" lang="es" sz="1200" u="none" cap="none" strike="noStrike">
                <a:solidFill>
                  <a:srgbClr val="FF1D25"/>
                </a:solidFill>
                <a:latin typeface="Oswald"/>
                <a:ea typeface="Oswald"/>
                <a:cs typeface="Oswald"/>
                <a:sym typeface="Oswald"/>
              </a:rPr>
              <a:t>(10 minutu)</a:t>
            </a:r>
            <a:endParaRPr b="1" i="0" sz="1800" u="none" cap="none" strike="noStrike">
              <a:solidFill>
                <a:srgbClr val="FF1D25"/>
              </a:solidFill>
              <a:latin typeface="Oswald"/>
              <a:ea typeface="Oswald"/>
              <a:cs typeface="Oswald"/>
              <a:sym typeface="Oswald"/>
            </a:endParaRPr>
          </a:p>
        </p:txBody>
      </p:sp>
      <p:pic>
        <p:nvPicPr>
          <p:cNvPr id="282" name="Google Shape;282;p8"/>
          <p:cNvPicPr preferRelativeResize="0"/>
          <p:nvPr/>
        </p:nvPicPr>
        <p:blipFill rotWithShape="1">
          <a:blip r:embed="rId8">
            <a:alphaModFix amt="25000"/>
          </a:blip>
          <a:srcRect b="0" l="0" r="0" t="0"/>
          <a:stretch/>
        </p:blipFill>
        <p:spPr>
          <a:xfrm>
            <a:off x="1196303" y="3787249"/>
            <a:ext cx="4786575" cy="122984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pic>
        <p:nvPicPr>
          <p:cNvPr id="287" name="Google Shape;287;g3375efb7e89_0_322"/>
          <p:cNvPicPr preferRelativeResize="0"/>
          <p:nvPr/>
        </p:nvPicPr>
        <p:blipFill rotWithShape="1">
          <a:blip r:embed="rId3">
            <a:alphaModFix/>
          </a:blip>
          <a:srcRect b="0" l="0" r="18407" t="0"/>
          <a:stretch/>
        </p:blipFill>
        <p:spPr>
          <a:xfrm>
            <a:off x="6868400" y="0"/>
            <a:ext cx="2297801" cy="4218860"/>
          </a:xfrm>
          <a:prstGeom prst="rect">
            <a:avLst/>
          </a:prstGeom>
          <a:noFill/>
          <a:ln>
            <a:noFill/>
          </a:ln>
        </p:spPr>
      </p:pic>
      <p:sp>
        <p:nvSpPr>
          <p:cNvPr id="288" name="Google Shape;288;g3375efb7e89_0_322"/>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89" name="Google Shape;289;g3375efb7e89_0_322"/>
          <p:cNvPicPr preferRelativeResize="0"/>
          <p:nvPr/>
        </p:nvPicPr>
        <p:blipFill rotWithShape="1">
          <a:blip r:embed="rId4">
            <a:alphaModFix/>
          </a:blip>
          <a:srcRect b="0" l="0" r="0" t="0"/>
          <a:stretch/>
        </p:blipFill>
        <p:spPr>
          <a:xfrm>
            <a:off x="260200" y="317025"/>
            <a:ext cx="936103" cy="261625"/>
          </a:xfrm>
          <a:prstGeom prst="rect">
            <a:avLst/>
          </a:prstGeom>
          <a:noFill/>
          <a:ln>
            <a:noFill/>
          </a:ln>
        </p:spPr>
      </p:pic>
      <p:pic>
        <p:nvPicPr>
          <p:cNvPr id="290" name="Google Shape;290;g3375efb7e89_0_322"/>
          <p:cNvPicPr preferRelativeResize="0"/>
          <p:nvPr/>
        </p:nvPicPr>
        <p:blipFill rotWithShape="1">
          <a:blip r:embed="rId5">
            <a:alphaModFix/>
          </a:blip>
          <a:srcRect b="0" l="0" r="0" t="0"/>
          <a:stretch/>
        </p:blipFill>
        <p:spPr>
          <a:xfrm rot="10800000">
            <a:off x="3562050" y="13"/>
            <a:ext cx="1862457" cy="578575"/>
          </a:xfrm>
          <a:prstGeom prst="rect">
            <a:avLst/>
          </a:prstGeom>
          <a:noFill/>
          <a:ln>
            <a:noFill/>
          </a:ln>
        </p:spPr>
      </p:pic>
      <p:pic>
        <p:nvPicPr>
          <p:cNvPr id="291" name="Google Shape;291;g3375efb7e89_0_322"/>
          <p:cNvPicPr preferRelativeResize="0"/>
          <p:nvPr/>
        </p:nvPicPr>
        <p:blipFill rotWithShape="1">
          <a:blip r:embed="rId6">
            <a:alphaModFix/>
          </a:blip>
          <a:srcRect b="0" l="0" r="0" t="0"/>
          <a:stretch/>
        </p:blipFill>
        <p:spPr>
          <a:xfrm>
            <a:off x="220600" y="2424600"/>
            <a:ext cx="1469674" cy="1585501"/>
          </a:xfrm>
          <a:prstGeom prst="rect">
            <a:avLst/>
          </a:prstGeom>
          <a:noFill/>
          <a:ln>
            <a:noFill/>
          </a:ln>
        </p:spPr>
      </p:pic>
      <p:sp>
        <p:nvSpPr>
          <p:cNvPr id="292" name="Google Shape;292;g3375efb7e89_0_322"/>
          <p:cNvSpPr/>
          <p:nvPr/>
        </p:nvSpPr>
        <p:spPr>
          <a:xfrm>
            <a:off x="1731825" y="2160000"/>
            <a:ext cx="4644900" cy="1131300"/>
          </a:xfrm>
          <a:prstGeom prst="wedgeRoundRectCallout">
            <a:avLst>
              <a:gd fmla="val -56270" name="adj1"/>
              <a:gd fmla="val 24943" name="adj2"/>
              <a:gd fmla="val 0" name="adj3"/>
            </a:avLst>
          </a:prstGeom>
          <a:gradFill>
            <a:gsLst>
              <a:gs pos="0">
                <a:srgbClr val="F3A255">
                  <a:alpha val="31764"/>
                </a:srgbClr>
              </a:gs>
              <a:gs pos="49000">
                <a:srgbClr val="E6AED0">
                  <a:alpha val="31764"/>
                </a:srgbClr>
              </a:gs>
              <a:gs pos="100000">
                <a:srgbClr val="50C2E4">
                  <a:alpha val="27843"/>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g3375efb7e89_0_322"/>
          <p:cNvSpPr txBox="1"/>
          <p:nvPr/>
        </p:nvSpPr>
        <p:spPr>
          <a:xfrm>
            <a:off x="1777550" y="2162725"/>
            <a:ext cx="4644900" cy="1133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400"/>
              <a:buFont typeface="Arial"/>
              <a:buNone/>
            </a:pPr>
            <a:r>
              <a:rPr b="0" i="0" lang="es" sz="1400" u="none" cap="none" strike="noStrike">
                <a:solidFill>
                  <a:srgbClr val="666666"/>
                </a:solidFill>
                <a:latin typeface="Roboto"/>
                <a:ea typeface="Roboto"/>
                <a:cs typeface="Roboto"/>
                <a:sym typeface="Roboto"/>
              </a:rPr>
              <a:t>Pentsa ezazu zer trebetasun / ezaugarri behar diren lantalde batean erronka hori betetzeko.</a:t>
            </a:r>
            <a:endParaRPr b="0" i="0" sz="1400" u="none" cap="none" strike="noStrike">
              <a:solidFill>
                <a:srgbClr val="666666"/>
              </a:solidFill>
              <a:latin typeface="Roboto"/>
              <a:ea typeface="Roboto"/>
              <a:cs typeface="Roboto"/>
              <a:sym typeface="Roboto"/>
            </a:endParaRPr>
          </a:p>
          <a:p>
            <a:pPr indent="0" lvl="0" marL="0" marR="0" rtl="0" algn="l">
              <a:lnSpc>
                <a:spcPct val="115000"/>
              </a:lnSpc>
              <a:spcBef>
                <a:spcPts val="800"/>
              </a:spcBef>
              <a:spcAft>
                <a:spcPts val="800"/>
              </a:spcAft>
              <a:buClr>
                <a:srgbClr val="000000"/>
              </a:buClr>
              <a:buSzPts val="1400"/>
              <a:buFont typeface="Arial"/>
              <a:buNone/>
            </a:pPr>
            <a:r>
              <a:rPr b="1" i="0" lang="es" sz="1400" u="none" cap="none" strike="noStrike">
                <a:solidFill>
                  <a:srgbClr val="666666"/>
                </a:solidFill>
                <a:latin typeface="Roboto"/>
                <a:ea typeface="Roboto"/>
                <a:cs typeface="Roboto"/>
                <a:sym typeface="Roboto"/>
              </a:rPr>
              <a:t>Ideiak ikaskideekin bateratzera animatzen zaitut.</a:t>
            </a:r>
            <a:endParaRPr b="0" i="0" sz="1400" u="none" cap="none" strike="noStrike">
              <a:solidFill>
                <a:srgbClr val="666666"/>
              </a:solidFill>
              <a:latin typeface="Roboto"/>
              <a:ea typeface="Roboto"/>
              <a:cs typeface="Roboto"/>
              <a:sym typeface="Roboto"/>
            </a:endParaRPr>
          </a:p>
        </p:txBody>
      </p:sp>
      <p:pic>
        <p:nvPicPr>
          <p:cNvPr id="294" name="Google Shape;294;g3375efb7e89_0_322"/>
          <p:cNvPicPr preferRelativeResize="0"/>
          <p:nvPr/>
        </p:nvPicPr>
        <p:blipFill rotWithShape="1">
          <a:blip r:embed="rId7">
            <a:alphaModFix/>
          </a:blip>
          <a:srcRect b="0" l="0" r="0" t="0"/>
          <a:stretch/>
        </p:blipFill>
        <p:spPr>
          <a:xfrm>
            <a:off x="6970626" y="2956850"/>
            <a:ext cx="1208319" cy="1131300"/>
          </a:xfrm>
          <a:prstGeom prst="rect">
            <a:avLst/>
          </a:prstGeom>
          <a:noFill/>
          <a:ln>
            <a:noFill/>
          </a:ln>
        </p:spPr>
      </p:pic>
      <p:sp>
        <p:nvSpPr>
          <p:cNvPr id="295" name="Google Shape;295;g3375efb7e89_0_322"/>
          <p:cNvSpPr txBox="1"/>
          <p:nvPr/>
        </p:nvSpPr>
        <p:spPr>
          <a:xfrm>
            <a:off x="243393" y="851904"/>
            <a:ext cx="50967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Beste ikuspegi bat bilatzea: </a:t>
            </a:r>
            <a:endParaRPr b="0" i="0" sz="20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296" name="Google Shape;296;g3375efb7e89_0_322"/>
          <p:cNvSpPr txBox="1"/>
          <p:nvPr/>
        </p:nvSpPr>
        <p:spPr>
          <a:xfrm>
            <a:off x="209893" y="1334654"/>
            <a:ext cx="6626514" cy="461635"/>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2. Urratsa: Diziplinarteko taldeak  (</a:t>
            </a:r>
            <a:r>
              <a:rPr b="1" i="0" lang="es" sz="1200" u="none" cap="none" strike="noStrike">
                <a:solidFill>
                  <a:srgbClr val="FF1D25"/>
                </a:solidFill>
                <a:latin typeface="Oswald"/>
                <a:ea typeface="Oswald"/>
                <a:cs typeface="Oswald"/>
                <a:sym typeface="Oswald"/>
              </a:rPr>
              <a:t>5 minutu)</a:t>
            </a:r>
            <a:endParaRPr b="1" i="0" sz="1800" u="none" cap="none" strike="noStrike">
              <a:solidFill>
                <a:srgbClr val="FF1D25"/>
              </a:solidFill>
              <a:latin typeface="Oswald"/>
              <a:ea typeface="Oswald"/>
              <a:cs typeface="Oswald"/>
              <a:sym typeface="Oswa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g33757e717a5_0_296"/>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02" name="Google Shape;302;g33757e717a5_0_296"/>
          <p:cNvPicPr preferRelativeResize="0"/>
          <p:nvPr/>
        </p:nvPicPr>
        <p:blipFill rotWithShape="1">
          <a:blip r:embed="rId3">
            <a:alphaModFix/>
          </a:blip>
          <a:srcRect b="0" l="0" r="0" t="0"/>
          <a:stretch/>
        </p:blipFill>
        <p:spPr>
          <a:xfrm>
            <a:off x="260200" y="317025"/>
            <a:ext cx="936103" cy="261625"/>
          </a:xfrm>
          <a:prstGeom prst="rect">
            <a:avLst/>
          </a:prstGeom>
          <a:noFill/>
          <a:ln>
            <a:noFill/>
          </a:ln>
        </p:spPr>
      </p:pic>
      <p:pic>
        <p:nvPicPr>
          <p:cNvPr id="303" name="Google Shape;303;g33757e717a5_0_296"/>
          <p:cNvPicPr preferRelativeResize="0"/>
          <p:nvPr/>
        </p:nvPicPr>
        <p:blipFill rotWithShape="1">
          <a:blip r:embed="rId4">
            <a:alphaModFix/>
          </a:blip>
          <a:srcRect b="0" l="0" r="0" t="0"/>
          <a:stretch/>
        </p:blipFill>
        <p:spPr>
          <a:xfrm rot="10800000">
            <a:off x="3562050" y="13"/>
            <a:ext cx="1862457" cy="578575"/>
          </a:xfrm>
          <a:prstGeom prst="rect">
            <a:avLst/>
          </a:prstGeom>
          <a:noFill/>
          <a:ln>
            <a:noFill/>
          </a:ln>
        </p:spPr>
      </p:pic>
      <p:sp>
        <p:nvSpPr>
          <p:cNvPr id="304" name="Google Shape;304;g33757e717a5_0_296"/>
          <p:cNvSpPr txBox="1"/>
          <p:nvPr/>
        </p:nvSpPr>
        <p:spPr>
          <a:xfrm>
            <a:off x="177900" y="817525"/>
            <a:ext cx="50967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Beste ikuspegi bat bilatzea: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p:txBody>
      </p:sp>
      <p:pic>
        <p:nvPicPr>
          <p:cNvPr id="305" name="Google Shape;305;g33757e717a5_0_296"/>
          <p:cNvPicPr preferRelativeResize="0"/>
          <p:nvPr/>
        </p:nvPicPr>
        <p:blipFill rotWithShape="1">
          <a:blip r:embed="rId5">
            <a:alphaModFix amt="25000"/>
          </a:blip>
          <a:srcRect b="0" l="0" r="0" t="0"/>
          <a:stretch/>
        </p:blipFill>
        <p:spPr>
          <a:xfrm>
            <a:off x="311025" y="1758475"/>
            <a:ext cx="1424650" cy="331150"/>
          </a:xfrm>
          <a:prstGeom prst="rect">
            <a:avLst/>
          </a:prstGeom>
          <a:noFill/>
          <a:ln>
            <a:noFill/>
          </a:ln>
        </p:spPr>
      </p:pic>
      <p:sp>
        <p:nvSpPr>
          <p:cNvPr id="306" name="Google Shape;306;g33757e717a5_0_296"/>
          <p:cNvSpPr txBox="1"/>
          <p:nvPr/>
        </p:nvSpPr>
        <p:spPr>
          <a:xfrm>
            <a:off x="311025" y="1627239"/>
            <a:ext cx="5880300" cy="989984"/>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300"/>
              <a:buFont typeface="Arial"/>
              <a:buNone/>
            </a:pPr>
            <a:r>
              <a:rPr b="1" i="0" lang="es" sz="1300" u="none" cap="none" strike="noStrike">
                <a:solidFill>
                  <a:srgbClr val="434343"/>
                </a:solidFill>
                <a:latin typeface="Roboto"/>
                <a:ea typeface="Roboto"/>
                <a:cs typeface="Roboto"/>
                <a:sym typeface="Roboto"/>
              </a:rPr>
              <a:t>Ideia-jasa</a:t>
            </a:r>
            <a:r>
              <a:rPr b="1" i="0" lang="es" sz="1800" u="none" cap="none" strike="noStrike">
                <a:solidFill>
                  <a:srgbClr val="000000"/>
                </a:solidFill>
                <a:latin typeface="Arial"/>
                <a:ea typeface="Arial"/>
                <a:cs typeface="Arial"/>
                <a:sym typeface="Arial"/>
              </a:rPr>
              <a:t>:</a:t>
            </a:r>
            <a:endParaRPr b="1" i="0" sz="1800" u="none" cap="none" strike="noStrike">
              <a:solidFill>
                <a:srgbClr val="000000"/>
              </a:solidFill>
              <a:latin typeface="Arial"/>
              <a:ea typeface="Arial"/>
              <a:cs typeface="Arial"/>
              <a:sym typeface="Arial"/>
            </a:endParaRPr>
          </a:p>
          <a:p>
            <a:pPr indent="0" lvl="0" marL="0" marR="0" rtl="0" algn="l">
              <a:lnSpc>
                <a:spcPct val="100000"/>
              </a:lnSpc>
              <a:spcBef>
                <a:spcPts val="500"/>
              </a:spcBef>
              <a:spcAft>
                <a:spcPts val="0"/>
              </a:spcAft>
              <a:buClr>
                <a:srgbClr val="000000"/>
              </a:buClr>
              <a:buSzPts val="1300"/>
              <a:buFont typeface="Arial"/>
              <a:buNone/>
            </a:pPr>
            <a:r>
              <a:rPr b="0" i="0" lang="es" sz="1300" u="none" cap="none" strike="noStrike">
                <a:solidFill>
                  <a:srgbClr val="434343"/>
                </a:solidFill>
                <a:latin typeface="Roboto"/>
                <a:ea typeface="Roboto"/>
                <a:cs typeface="Roboto"/>
                <a:sym typeface="Roboto"/>
              </a:rPr>
              <a:t>Taldeka, jarri diseinu-enpresaren lekuan, eta ideia-jasa egin erronkari irtenbideak bilatzeko.</a:t>
            </a:r>
            <a:endParaRPr b="0" i="0" sz="1300" u="none" cap="none" strike="noStrike">
              <a:solidFill>
                <a:srgbClr val="434343"/>
              </a:solidFill>
              <a:latin typeface="Roboto"/>
              <a:ea typeface="Roboto"/>
              <a:cs typeface="Roboto"/>
              <a:sym typeface="Roboto"/>
            </a:endParaRPr>
          </a:p>
        </p:txBody>
      </p:sp>
      <p:sp>
        <p:nvSpPr>
          <p:cNvPr id="307" name="Google Shape;307;g33757e717a5_0_296"/>
          <p:cNvSpPr txBox="1"/>
          <p:nvPr/>
        </p:nvSpPr>
        <p:spPr>
          <a:xfrm>
            <a:off x="622224" y="2439193"/>
            <a:ext cx="4458300" cy="1313150"/>
          </a:xfrm>
          <a:prstGeom prst="rect">
            <a:avLst/>
          </a:prstGeom>
          <a:noFill/>
          <a:ln>
            <a:noFill/>
          </a:ln>
        </p:spPr>
        <p:txBody>
          <a:bodyPr anchorCtr="0" anchor="t" bIns="91425" lIns="91425" spcFirstLastPara="1" rIns="91425" wrap="square" tIns="91425">
            <a:spAutoFit/>
          </a:bodyPr>
          <a:lstStyle/>
          <a:p>
            <a:pPr indent="-304800" lvl="0" marL="457200" marR="0" rtl="0" algn="just">
              <a:lnSpc>
                <a:spcPct val="100000"/>
              </a:lnSpc>
              <a:spcBef>
                <a:spcPts val="500"/>
              </a:spcBef>
              <a:spcAft>
                <a:spcPts val="0"/>
              </a:spcAft>
              <a:buClr>
                <a:srgbClr val="000000"/>
              </a:buClr>
              <a:buSzPts val="1200"/>
              <a:buFont typeface="Roboto"/>
              <a:buChar char="★"/>
            </a:pPr>
            <a:r>
              <a:rPr b="0" i="0" lang="es" sz="1300" u="none" cap="none" strike="noStrike">
                <a:solidFill>
                  <a:srgbClr val="434343"/>
                </a:solidFill>
                <a:latin typeface="Roboto"/>
                <a:ea typeface="Roboto"/>
                <a:cs typeface="Roboto"/>
                <a:sym typeface="Roboto"/>
              </a:rPr>
              <a:t>Uste duzue sormena garrantzitsua dela STEM lanbideetan?</a:t>
            </a:r>
            <a:endParaRPr b="0" i="0" sz="1400" u="none" cap="none" strike="noStrike">
              <a:solidFill>
                <a:srgbClr val="000000"/>
              </a:solidFill>
              <a:latin typeface="Arial"/>
              <a:ea typeface="Arial"/>
              <a:cs typeface="Arial"/>
              <a:sym typeface="Arial"/>
            </a:endParaRPr>
          </a:p>
          <a:p>
            <a:pPr indent="-304800" lvl="0" marL="457200" marR="0" rtl="0" algn="just">
              <a:lnSpc>
                <a:spcPct val="100000"/>
              </a:lnSpc>
              <a:spcBef>
                <a:spcPts val="500"/>
              </a:spcBef>
              <a:spcAft>
                <a:spcPts val="0"/>
              </a:spcAft>
              <a:buClr>
                <a:srgbClr val="000000"/>
              </a:buClr>
              <a:buSzPts val="1200"/>
              <a:buFont typeface="Roboto"/>
              <a:buChar char="★"/>
            </a:pPr>
            <a:r>
              <a:rPr b="0" i="0" lang="es" sz="1300" u="none" cap="none" strike="noStrike">
                <a:solidFill>
                  <a:srgbClr val="434343"/>
                </a:solidFill>
                <a:latin typeface="Roboto"/>
                <a:ea typeface="Roboto"/>
                <a:cs typeface="Roboto"/>
                <a:sym typeface="Roboto"/>
              </a:rPr>
              <a:t>Zuen ustez, diziplinarteko taldeak eta heterogeneoak eraginkorragoak dira horrelako erronketarako? Zergatik?</a:t>
            </a:r>
            <a:endParaRPr b="0" i="0" sz="1400" u="none" cap="none" strike="noStrike">
              <a:solidFill>
                <a:srgbClr val="000000"/>
              </a:solidFill>
              <a:latin typeface="Arial"/>
              <a:ea typeface="Arial"/>
              <a:cs typeface="Arial"/>
              <a:sym typeface="Arial"/>
            </a:endParaRPr>
          </a:p>
        </p:txBody>
      </p:sp>
      <p:pic>
        <p:nvPicPr>
          <p:cNvPr id="308" name="Google Shape;308;g33757e717a5_0_296"/>
          <p:cNvPicPr preferRelativeResize="0"/>
          <p:nvPr/>
        </p:nvPicPr>
        <p:blipFill rotWithShape="1">
          <a:blip r:embed="rId6">
            <a:alphaModFix/>
          </a:blip>
          <a:srcRect b="0" l="0" r="0" t="0"/>
          <a:stretch/>
        </p:blipFill>
        <p:spPr>
          <a:xfrm>
            <a:off x="395703" y="3787275"/>
            <a:ext cx="815300" cy="1111750"/>
          </a:xfrm>
          <a:prstGeom prst="rect">
            <a:avLst/>
          </a:prstGeom>
          <a:noFill/>
          <a:ln>
            <a:noFill/>
          </a:ln>
        </p:spPr>
      </p:pic>
      <p:sp>
        <p:nvSpPr>
          <p:cNvPr id="309" name="Google Shape;309;g33757e717a5_0_296"/>
          <p:cNvSpPr txBox="1"/>
          <p:nvPr/>
        </p:nvSpPr>
        <p:spPr>
          <a:xfrm>
            <a:off x="1427716" y="3689286"/>
            <a:ext cx="5880299" cy="1454214"/>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400"/>
              <a:buFont typeface="Arial"/>
              <a:buNone/>
            </a:pPr>
            <a:r>
              <a:rPr b="1" i="0" lang="es" sz="1400" u="none" cap="none" strike="noStrike">
                <a:solidFill>
                  <a:srgbClr val="434343"/>
                </a:solidFill>
                <a:latin typeface="Roboto"/>
                <a:ea typeface="Roboto"/>
                <a:cs typeface="Roboto"/>
                <a:sym typeface="Roboto"/>
              </a:rPr>
              <a:t>GALDETU STEM PROFESIONALARI</a:t>
            </a:r>
            <a:endParaRPr b="1" i="0" sz="1400" u="none" cap="none" strike="noStrike">
              <a:solidFill>
                <a:srgbClr val="434343"/>
              </a:solidFill>
              <a:latin typeface="Roboto"/>
              <a:ea typeface="Roboto"/>
              <a:cs typeface="Roboto"/>
              <a:sym typeface="Roboto"/>
            </a:endParaRPr>
          </a:p>
          <a:p>
            <a:pPr indent="0" lvl="0" marL="0" marR="0" rtl="0" algn="l">
              <a:lnSpc>
                <a:spcPct val="100000"/>
              </a:lnSpc>
              <a:spcBef>
                <a:spcPts val="500"/>
              </a:spcBef>
              <a:spcAft>
                <a:spcPts val="0"/>
              </a:spcAft>
              <a:buClr>
                <a:srgbClr val="000000"/>
              </a:buClr>
              <a:buSzPts val="1400"/>
              <a:buFont typeface="Arial"/>
              <a:buNone/>
            </a:pPr>
            <a:r>
              <a:rPr b="0" i="0" lang="es" sz="1400" u="none" cap="none" strike="noStrike">
                <a:solidFill>
                  <a:srgbClr val="434343"/>
                </a:solidFill>
                <a:latin typeface="Roboto"/>
                <a:ea typeface="Roboto"/>
                <a:cs typeface="Roboto"/>
                <a:sym typeface="Roboto"/>
              </a:rPr>
              <a:t>Zure lanean beste arlo batzuetako profesionalekin aritzen zara lankidetzan?</a:t>
            </a:r>
            <a:endParaRPr b="0" i="0" sz="1400" u="none" cap="none" strike="noStrike">
              <a:solidFill>
                <a:srgbClr val="434343"/>
              </a:solidFill>
              <a:latin typeface="Roboto"/>
              <a:ea typeface="Roboto"/>
              <a:cs typeface="Roboto"/>
              <a:sym typeface="Roboto"/>
            </a:endParaRPr>
          </a:p>
          <a:p>
            <a:pPr indent="0" lvl="0" marL="0" marR="0" rtl="0" algn="l">
              <a:lnSpc>
                <a:spcPct val="100000"/>
              </a:lnSpc>
              <a:spcBef>
                <a:spcPts val="500"/>
              </a:spcBef>
              <a:spcAft>
                <a:spcPts val="0"/>
              </a:spcAft>
              <a:buClr>
                <a:srgbClr val="000000"/>
              </a:buClr>
              <a:buSzPts val="1400"/>
              <a:buFont typeface="Arial"/>
              <a:buNone/>
            </a:pPr>
            <a:r>
              <a:rPr b="0" i="0" lang="es" sz="1400" u="none" cap="none" strike="noStrike">
                <a:solidFill>
                  <a:srgbClr val="434343"/>
                </a:solidFill>
                <a:latin typeface="Roboto"/>
                <a:ea typeface="Roboto"/>
                <a:cs typeface="Roboto"/>
                <a:sym typeface="Roboto"/>
              </a:rPr>
              <a:t>Irtenbideak sortzeko garaian profil desberdinak izatea aberasgarria dela uste duzu?</a:t>
            </a:r>
            <a:endParaRPr b="0" i="0" sz="1400" u="none" cap="none" strike="noStrike">
              <a:solidFill>
                <a:srgbClr val="434343"/>
              </a:solidFill>
              <a:latin typeface="Roboto"/>
              <a:ea typeface="Roboto"/>
              <a:cs typeface="Roboto"/>
              <a:sym typeface="Roboto"/>
            </a:endParaRPr>
          </a:p>
        </p:txBody>
      </p:sp>
      <p:pic>
        <p:nvPicPr>
          <p:cNvPr id="310" name="Google Shape;310;g33757e717a5_0_296"/>
          <p:cNvPicPr preferRelativeResize="0"/>
          <p:nvPr/>
        </p:nvPicPr>
        <p:blipFill rotWithShape="1">
          <a:blip r:embed="rId5">
            <a:alphaModFix amt="25000"/>
          </a:blip>
          <a:srcRect b="0" l="0" r="0" t="0"/>
          <a:stretch/>
        </p:blipFill>
        <p:spPr>
          <a:xfrm>
            <a:off x="1211003" y="3787275"/>
            <a:ext cx="6097012" cy="1229440"/>
          </a:xfrm>
          <a:prstGeom prst="rect">
            <a:avLst/>
          </a:prstGeom>
          <a:noFill/>
          <a:ln>
            <a:noFill/>
          </a:ln>
        </p:spPr>
      </p:pic>
      <p:pic>
        <p:nvPicPr>
          <p:cNvPr id="311" name="Google Shape;311;g33757e717a5_0_296"/>
          <p:cNvPicPr preferRelativeResize="0"/>
          <p:nvPr/>
        </p:nvPicPr>
        <p:blipFill rotWithShape="1">
          <a:blip r:embed="rId7">
            <a:alphaModFix/>
          </a:blip>
          <a:srcRect b="0" l="0" r="18407" t="0"/>
          <a:stretch/>
        </p:blipFill>
        <p:spPr>
          <a:xfrm>
            <a:off x="6868400" y="0"/>
            <a:ext cx="2297801" cy="4218860"/>
          </a:xfrm>
          <a:prstGeom prst="rect">
            <a:avLst/>
          </a:prstGeom>
          <a:noFill/>
          <a:ln>
            <a:noFill/>
          </a:ln>
        </p:spPr>
      </p:pic>
      <p:pic>
        <p:nvPicPr>
          <p:cNvPr id="312" name="Google Shape;312;g33757e717a5_0_296"/>
          <p:cNvPicPr preferRelativeResize="0"/>
          <p:nvPr/>
        </p:nvPicPr>
        <p:blipFill rotWithShape="1">
          <a:blip r:embed="rId8">
            <a:alphaModFix/>
          </a:blip>
          <a:srcRect b="0" l="0" r="0" t="0"/>
          <a:stretch/>
        </p:blipFill>
        <p:spPr>
          <a:xfrm>
            <a:off x="6942299" y="2740474"/>
            <a:ext cx="1005775" cy="1427425"/>
          </a:xfrm>
          <a:prstGeom prst="rect">
            <a:avLst/>
          </a:prstGeom>
          <a:noFill/>
          <a:ln>
            <a:noFill/>
          </a:ln>
        </p:spPr>
      </p:pic>
      <p:sp>
        <p:nvSpPr>
          <p:cNvPr id="313" name="Google Shape;313;g33757e717a5_0_296"/>
          <p:cNvSpPr txBox="1"/>
          <p:nvPr/>
        </p:nvSpPr>
        <p:spPr>
          <a:xfrm>
            <a:off x="2851374" y="391009"/>
            <a:ext cx="50967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Beste ikuspegi bat bilatzea: </a:t>
            </a:r>
            <a:endParaRPr b="0" i="0" sz="20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314" name="Google Shape;314;g33757e717a5_0_296"/>
          <p:cNvSpPr txBox="1"/>
          <p:nvPr/>
        </p:nvSpPr>
        <p:spPr>
          <a:xfrm>
            <a:off x="177900" y="1232610"/>
            <a:ext cx="6626514" cy="461635"/>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3. Urratsa: Sormena garatzea  </a:t>
            </a:r>
            <a:r>
              <a:rPr b="1" i="0" lang="es" sz="1200" u="none" cap="none" strike="noStrike">
                <a:solidFill>
                  <a:srgbClr val="FF1D25"/>
                </a:solidFill>
                <a:latin typeface="Oswald"/>
                <a:ea typeface="Oswald"/>
                <a:cs typeface="Oswald"/>
                <a:sym typeface="Oswald"/>
              </a:rPr>
              <a:t>(10 minutu)</a:t>
            </a:r>
            <a:endParaRPr b="1" i="0" sz="1800" u="none" cap="none" strike="noStrike">
              <a:solidFill>
                <a:srgbClr val="FF1D25"/>
              </a:solidFill>
              <a:latin typeface="Oswald"/>
              <a:ea typeface="Oswald"/>
              <a:cs typeface="Oswald"/>
              <a:sym typeface="Oswa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10"/>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20" name="Google Shape;320;p10"/>
          <p:cNvPicPr preferRelativeResize="0"/>
          <p:nvPr/>
        </p:nvPicPr>
        <p:blipFill rotWithShape="1">
          <a:blip r:embed="rId3">
            <a:alphaModFix/>
          </a:blip>
          <a:srcRect b="0" l="0" r="0" t="0"/>
          <a:stretch/>
        </p:blipFill>
        <p:spPr>
          <a:xfrm>
            <a:off x="260200" y="317025"/>
            <a:ext cx="936103" cy="261625"/>
          </a:xfrm>
          <a:prstGeom prst="rect">
            <a:avLst/>
          </a:prstGeom>
          <a:noFill/>
          <a:ln>
            <a:noFill/>
          </a:ln>
        </p:spPr>
      </p:pic>
      <p:sp>
        <p:nvSpPr>
          <p:cNvPr id="321" name="Google Shape;321;p10"/>
          <p:cNvSpPr txBox="1"/>
          <p:nvPr/>
        </p:nvSpPr>
        <p:spPr>
          <a:xfrm>
            <a:off x="177900" y="817525"/>
            <a:ext cx="50967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Beste ikuspegi bat bilatzea: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p:txBody>
      </p:sp>
      <p:pic>
        <p:nvPicPr>
          <p:cNvPr id="322" name="Google Shape;322;p10"/>
          <p:cNvPicPr preferRelativeResize="0"/>
          <p:nvPr/>
        </p:nvPicPr>
        <p:blipFill rotWithShape="1">
          <a:blip r:embed="rId4">
            <a:alphaModFix amt="25000"/>
          </a:blip>
          <a:srcRect b="0" l="0" r="0" t="0"/>
          <a:stretch/>
        </p:blipFill>
        <p:spPr>
          <a:xfrm>
            <a:off x="311025" y="1910875"/>
            <a:ext cx="4716075" cy="331150"/>
          </a:xfrm>
          <a:prstGeom prst="rect">
            <a:avLst/>
          </a:prstGeom>
          <a:noFill/>
          <a:ln>
            <a:noFill/>
          </a:ln>
        </p:spPr>
      </p:pic>
      <p:sp>
        <p:nvSpPr>
          <p:cNvPr id="323" name="Google Shape;323;p10"/>
          <p:cNvSpPr txBox="1"/>
          <p:nvPr/>
        </p:nvSpPr>
        <p:spPr>
          <a:xfrm>
            <a:off x="395700" y="1910875"/>
            <a:ext cx="4631400" cy="2513478"/>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300"/>
              <a:buFont typeface="Arial"/>
              <a:buNone/>
            </a:pPr>
            <a:r>
              <a:rPr b="1" i="0" lang="es" sz="1300" u="none" cap="none" strike="noStrike">
                <a:solidFill>
                  <a:srgbClr val="434343"/>
                </a:solidFill>
                <a:latin typeface="Roboto"/>
                <a:ea typeface="Roboto"/>
                <a:cs typeface="Roboto"/>
                <a:sym typeface="Roboto"/>
              </a:rPr>
              <a:t>Soluzioen azterketa: 6 pentsatzeko kapelak</a:t>
            </a:r>
            <a:endParaRPr b="1" i="0" sz="1300" u="none" cap="none" strike="noStrike">
              <a:solidFill>
                <a:srgbClr val="434343"/>
              </a:solidFill>
              <a:latin typeface="Roboto"/>
              <a:ea typeface="Roboto"/>
              <a:cs typeface="Roboto"/>
              <a:sym typeface="Roboto"/>
            </a:endParaRPr>
          </a:p>
          <a:p>
            <a:pPr indent="-311150" lvl="0" marL="457200" marR="0" rtl="0" algn="l">
              <a:lnSpc>
                <a:spcPct val="100000"/>
              </a:lnSpc>
              <a:spcBef>
                <a:spcPts val="500"/>
              </a:spcBef>
              <a:spcAft>
                <a:spcPts val="0"/>
              </a:spcAft>
              <a:buClr>
                <a:srgbClr val="434343"/>
              </a:buClr>
              <a:buSzPts val="1300"/>
              <a:buFont typeface="Roboto"/>
              <a:buChar char="★"/>
            </a:pPr>
            <a:r>
              <a:rPr b="0" i="0" lang="es" sz="1300" u="none" cap="none" strike="noStrike">
                <a:solidFill>
                  <a:srgbClr val="434343"/>
                </a:solidFill>
                <a:latin typeface="Roboto"/>
                <a:ea typeface="Roboto"/>
                <a:cs typeface="Roboto"/>
                <a:sym typeface="Roboto"/>
              </a:rPr>
              <a:t>Arazoak konpontzeko ideia originalak sortzeaz gain, talde profesionaletan ere begirada zabaldu eta </a:t>
            </a:r>
            <a:r>
              <a:rPr b="1" i="0" lang="es" sz="1300" u="none" cap="none" strike="noStrike">
                <a:solidFill>
                  <a:srgbClr val="434343"/>
                </a:solidFill>
                <a:latin typeface="Roboto"/>
                <a:ea typeface="Roboto"/>
                <a:cs typeface="Roboto"/>
                <a:sym typeface="Roboto"/>
              </a:rPr>
              <a:t>ideiak ikuspegi desberdinetatik aztertu behar dira.</a:t>
            </a:r>
            <a:endParaRPr b="1" i="0" sz="1300" u="none" cap="none" strike="noStrike">
              <a:solidFill>
                <a:srgbClr val="434343"/>
              </a:solidFill>
              <a:latin typeface="Roboto"/>
              <a:ea typeface="Roboto"/>
              <a:cs typeface="Roboto"/>
              <a:sym typeface="Roboto"/>
            </a:endParaRPr>
          </a:p>
          <a:p>
            <a:pPr indent="-311150" lvl="0" marL="457200" marR="0" rtl="0" algn="l">
              <a:lnSpc>
                <a:spcPct val="100000"/>
              </a:lnSpc>
              <a:spcBef>
                <a:spcPts val="0"/>
              </a:spcBef>
              <a:spcAft>
                <a:spcPts val="0"/>
              </a:spcAft>
              <a:buClr>
                <a:srgbClr val="434343"/>
              </a:buClr>
              <a:buSzPts val="1300"/>
              <a:buFont typeface="Roboto"/>
              <a:buChar char="★"/>
            </a:pPr>
            <a:r>
              <a:rPr b="0" i="0" lang="es" sz="1300" u="none" cap="none" strike="noStrike">
                <a:solidFill>
                  <a:srgbClr val="434343"/>
                </a:solidFill>
                <a:latin typeface="Roboto"/>
                <a:ea typeface="Roboto"/>
                <a:cs typeface="Roboto"/>
                <a:sym typeface="Roboto"/>
              </a:rPr>
              <a:t>Taldekide bakoitzak rol bat hartuko du (kapelen koloreen arabera).</a:t>
            </a:r>
            <a:endParaRPr b="0" i="0" sz="1300" u="none" cap="none" strike="noStrike">
              <a:solidFill>
                <a:srgbClr val="434343"/>
              </a:solidFill>
              <a:latin typeface="Roboto"/>
              <a:ea typeface="Roboto"/>
              <a:cs typeface="Roboto"/>
              <a:sym typeface="Roboto"/>
            </a:endParaRPr>
          </a:p>
          <a:p>
            <a:pPr indent="-311150" lvl="0" marL="457200" marR="0" rtl="0" algn="l">
              <a:lnSpc>
                <a:spcPct val="100000"/>
              </a:lnSpc>
              <a:spcBef>
                <a:spcPts val="0"/>
              </a:spcBef>
              <a:spcAft>
                <a:spcPts val="0"/>
              </a:spcAft>
              <a:buClr>
                <a:srgbClr val="434343"/>
              </a:buClr>
              <a:buSzPts val="1300"/>
              <a:buFont typeface="Roboto"/>
              <a:buChar char="★"/>
            </a:pPr>
            <a:r>
              <a:rPr b="0" i="0" lang="es" sz="1300" u="none" cap="none" strike="noStrike">
                <a:solidFill>
                  <a:srgbClr val="434343"/>
                </a:solidFill>
                <a:latin typeface="Roboto"/>
                <a:ea typeface="Roboto"/>
                <a:cs typeface="Roboto"/>
                <a:sym typeface="Roboto"/>
              </a:rPr>
              <a:t>Eztabaidan, planteatutako erronka ebazteko diseinuari buruzko hainbat ideia aztertzea da helburua, eta taldekide bakoitzak eztabaida horretan parte hartzea, egokitu zaion kapelaren rola interpretatuz.</a:t>
            </a:r>
            <a:endParaRPr b="0" i="0" sz="1300" u="none" cap="none" strike="noStrike">
              <a:solidFill>
                <a:srgbClr val="434343"/>
              </a:solidFill>
              <a:latin typeface="Roboto"/>
              <a:ea typeface="Roboto"/>
              <a:cs typeface="Roboto"/>
              <a:sym typeface="Roboto"/>
            </a:endParaRPr>
          </a:p>
          <a:p>
            <a:pPr indent="-228600" lvl="0" marL="457200" marR="0" rtl="0" algn="l">
              <a:lnSpc>
                <a:spcPct val="100000"/>
              </a:lnSpc>
              <a:spcBef>
                <a:spcPts val="0"/>
              </a:spcBef>
              <a:spcAft>
                <a:spcPts val="0"/>
              </a:spcAft>
              <a:buClr>
                <a:srgbClr val="434343"/>
              </a:buClr>
              <a:buSzPts val="1300"/>
              <a:buFont typeface="Roboto"/>
              <a:buNone/>
            </a:pPr>
            <a:r>
              <a:t/>
            </a:r>
            <a:endParaRPr b="0" i="0" sz="1300" u="none" cap="none" strike="noStrike">
              <a:solidFill>
                <a:srgbClr val="434343"/>
              </a:solidFill>
              <a:latin typeface="Roboto"/>
              <a:ea typeface="Roboto"/>
              <a:cs typeface="Roboto"/>
              <a:sym typeface="Roboto"/>
            </a:endParaRPr>
          </a:p>
        </p:txBody>
      </p:sp>
      <p:sp>
        <p:nvSpPr>
          <p:cNvPr id="324" name="Google Shape;324;p10"/>
          <p:cNvSpPr txBox="1"/>
          <p:nvPr/>
        </p:nvSpPr>
        <p:spPr>
          <a:xfrm>
            <a:off x="5571400" y="4309059"/>
            <a:ext cx="31308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800"/>
              <a:buFont typeface="Arial"/>
              <a:buNone/>
            </a:pPr>
            <a:r>
              <a:rPr b="0" i="0" lang="es" sz="1800" u="none" cap="none" strike="noStrike">
                <a:solidFill>
                  <a:srgbClr val="FF1D25"/>
                </a:solidFill>
                <a:highlight>
                  <a:schemeClr val="lt1"/>
                </a:highlight>
                <a:latin typeface="Oswald"/>
                <a:ea typeface="Oswald"/>
                <a:cs typeface="Oswald"/>
                <a:sym typeface="Oswald"/>
              </a:rPr>
              <a:t>PENTSATZEKO 6 KAPELEN FITXA</a:t>
            </a:r>
            <a:endParaRPr b="0" i="0" sz="1800" u="none" cap="none" strike="noStrike">
              <a:solidFill>
                <a:srgbClr val="FF1D25"/>
              </a:solidFill>
              <a:highlight>
                <a:schemeClr val="lt1"/>
              </a:highlight>
              <a:latin typeface="Oswald"/>
              <a:ea typeface="Oswald"/>
              <a:cs typeface="Oswald"/>
              <a:sym typeface="Oswald"/>
            </a:endParaRPr>
          </a:p>
        </p:txBody>
      </p:sp>
      <p:pic>
        <p:nvPicPr>
          <p:cNvPr id="325" name="Google Shape;325;p10"/>
          <p:cNvPicPr preferRelativeResize="0"/>
          <p:nvPr/>
        </p:nvPicPr>
        <p:blipFill rotWithShape="1">
          <a:blip r:embed="rId5">
            <a:alphaModFix/>
          </a:blip>
          <a:srcRect b="0" l="0" r="0" t="0"/>
          <a:stretch/>
        </p:blipFill>
        <p:spPr>
          <a:xfrm>
            <a:off x="2414821" y="-4"/>
            <a:ext cx="772100" cy="572725"/>
          </a:xfrm>
          <a:prstGeom prst="rect">
            <a:avLst/>
          </a:prstGeom>
          <a:noFill/>
          <a:ln>
            <a:noFill/>
          </a:ln>
        </p:spPr>
      </p:pic>
      <p:sp>
        <p:nvSpPr>
          <p:cNvPr id="326" name="Google Shape;326;p10"/>
          <p:cNvSpPr/>
          <p:nvPr/>
        </p:nvSpPr>
        <p:spPr>
          <a:xfrm>
            <a:off x="1991575" y="4379600"/>
            <a:ext cx="3130800" cy="362100"/>
          </a:xfrm>
          <a:prstGeom prst="roundRect">
            <a:avLst>
              <a:gd fmla="val 16667" name="adj"/>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1D25"/>
              </a:solidFill>
              <a:latin typeface="Arial"/>
              <a:ea typeface="Arial"/>
              <a:cs typeface="Arial"/>
              <a:sym typeface="Arial"/>
            </a:endParaRPr>
          </a:p>
        </p:txBody>
      </p:sp>
      <p:sp>
        <p:nvSpPr>
          <p:cNvPr id="327" name="Google Shape;327;p10"/>
          <p:cNvSpPr txBox="1"/>
          <p:nvPr/>
        </p:nvSpPr>
        <p:spPr>
          <a:xfrm>
            <a:off x="2125075" y="4360550"/>
            <a:ext cx="2901900" cy="432396"/>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400"/>
              <a:buFont typeface="Arial"/>
              <a:buNone/>
            </a:pPr>
            <a:r>
              <a:rPr b="1" i="0" lang="es" sz="1400" u="none" cap="none" strike="noStrike">
                <a:solidFill>
                  <a:srgbClr val="FFFFFF"/>
                </a:solidFill>
                <a:latin typeface="Roboto"/>
                <a:ea typeface="Roboto"/>
                <a:cs typeface="Roboto"/>
                <a:sym typeface="Roboto"/>
              </a:rPr>
              <a:t>Ikusi kapelen deskribapena</a:t>
            </a:r>
            <a:endParaRPr b="1" i="0" sz="1400" u="none" cap="none" strike="noStrike">
              <a:solidFill>
                <a:srgbClr val="FFFFFF"/>
              </a:solidFill>
              <a:latin typeface="Roboto"/>
              <a:ea typeface="Roboto"/>
              <a:cs typeface="Roboto"/>
              <a:sym typeface="Roboto"/>
            </a:endParaRPr>
          </a:p>
        </p:txBody>
      </p:sp>
      <p:pic>
        <p:nvPicPr>
          <p:cNvPr id="328" name="Google Shape;328;p10"/>
          <p:cNvPicPr preferRelativeResize="0"/>
          <p:nvPr/>
        </p:nvPicPr>
        <p:blipFill rotWithShape="1">
          <a:blip r:embed="rId6">
            <a:alphaModFix/>
          </a:blip>
          <a:srcRect b="0" l="0" r="0" t="0"/>
          <a:stretch/>
        </p:blipFill>
        <p:spPr>
          <a:xfrm flipH="1">
            <a:off x="1876350" y="4600363"/>
            <a:ext cx="334150" cy="328450"/>
          </a:xfrm>
          <a:prstGeom prst="rect">
            <a:avLst/>
          </a:prstGeom>
          <a:noFill/>
          <a:ln>
            <a:noFill/>
          </a:ln>
        </p:spPr>
      </p:pic>
      <p:sp>
        <p:nvSpPr>
          <p:cNvPr id="329" name="Google Shape;329;p10"/>
          <p:cNvSpPr txBox="1"/>
          <p:nvPr/>
        </p:nvSpPr>
        <p:spPr>
          <a:xfrm>
            <a:off x="177900" y="1221471"/>
            <a:ext cx="6626514" cy="461635"/>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4. Urratsa: Begirada zabaltzea </a:t>
            </a:r>
            <a:r>
              <a:rPr b="1" i="0" lang="es" sz="1200" u="none" cap="none" strike="noStrike">
                <a:solidFill>
                  <a:srgbClr val="FF1D25"/>
                </a:solidFill>
                <a:latin typeface="Oswald"/>
                <a:ea typeface="Oswald"/>
                <a:cs typeface="Oswald"/>
                <a:sym typeface="Oswald"/>
              </a:rPr>
              <a:t>(10 minutu)</a:t>
            </a:r>
            <a:endParaRPr b="1" i="0" sz="1800" u="none" cap="none" strike="noStrike">
              <a:solidFill>
                <a:srgbClr val="FF1D25"/>
              </a:solidFill>
              <a:latin typeface="Oswald"/>
              <a:ea typeface="Oswald"/>
              <a:cs typeface="Oswald"/>
              <a:sym typeface="Oswald"/>
            </a:endParaRPr>
          </a:p>
        </p:txBody>
      </p:sp>
      <p:pic>
        <p:nvPicPr>
          <p:cNvPr id="330" name="Google Shape;330;p10"/>
          <p:cNvPicPr preferRelativeResize="0"/>
          <p:nvPr/>
        </p:nvPicPr>
        <p:blipFill rotWithShape="1">
          <a:blip r:embed="rId7">
            <a:alphaModFix/>
          </a:blip>
          <a:srcRect b="0" l="0" r="0" t="0"/>
          <a:stretch/>
        </p:blipFill>
        <p:spPr>
          <a:xfrm>
            <a:off x="5878103" y="317028"/>
            <a:ext cx="2596875" cy="3707051"/>
          </a:xfrm>
          <a:prstGeom prst="rect">
            <a:avLst/>
          </a:prstGeom>
          <a:noFill/>
          <a:ln>
            <a:noFill/>
          </a:ln>
          <a:effectLst>
            <a:outerShdw blurRad="57150" rotWithShape="0" algn="bl" dir="5400000" dist="19050">
              <a:srgbClr val="000000">
                <a:alpha val="49803"/>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