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oboto"/>
      <p:regular r:id="rId21"/>
      <p:bold r:id="rId22"/>
      <p:italic r:id="rId23"/>
      <p:boldItalic r:id="rId24"/>
    </p:embeddedFont>
    <p:embeddedFont>
      <p:font typeface="Oswald"/>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747775"/>
          </p15:clr>
        </p15:guide>
        <p15:guide id="2" pos="2880">
          <p15:clr>
            <a:srgbClr val="000000"/>
          </p15:clr>
        </p15:guide>
      </p15:sldGuideLst>
    </p:ext>
    <p:ext uri="GoogleSlidesCustomDataVersion2">
      <go:slidesCustomData xmlns:go="http://customooxmlschemas.google.com/" r:id="rId27" roundtripDataSignature="AMtx7mgomiqFIw0wOfiXmQIHa+9Fb6Jl8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CE01846-76D4-4995-AECB-3AEA3C6EB166}">
  <a:tblStyle styleId="{FCE01846-76D4-4995-AECB-3AEA3C6EB166}"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swald-bold.fntdata"/><Relationship Id="rId25" Type="http://schemas.openxmlformats.org/officeDocument/2006/relationships/font" Target="fonts/Oswald-regular.fntdata"/><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375efb7e89_0_3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g3375efb7e89_0_3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379bae8620_0_1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g3379bae8620_0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 name="Google Shape;35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3757e717a5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33757e717a5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3757e717a5_0_2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33757e717a5_0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379bae8620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3379bae8620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3757e717a5_0_2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33757e717a5_0_2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379bae8620_0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g3379bae8620_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379bae8620_0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g3379bae8620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8.png"/><Relationship Id="rId11" Type="http://schemas.openxmlformats.org/officeDocument/2006/relationships/image" Target="../media/image9.png"/><Relationship Id="rId10"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10.jpg"/><Relationship Id="rId8"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0">
  <p:cSld name="CUSTOM_9">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3">
  <p:cSld name="CUSTOM_2">
    <p:spTree>
      <p:nvGrpSpPr>
        <p:cNvPr id="94" name="Shape 94"/>
        <p:cNvGrpSpPr/>
        <p:nvPr/>
      </p:nvGrpSpPr>
      <p:grpSpPr>
        <a:xfrm>
          <a:off x="0" y="0"/>
          <a:ext cx="0" cy="0"/>
          <a:chOff x="0" y="0"/>
          <a:chExt cx="0" cy="0"/>
        </a:xfrm>
      </p:grpSpPr>
      <p:sp>
        <p:nvSpPr>
          <p:cNvPr id="95" name="Google Shape;95;p35"/>
          <p:cNvSpPr/>
          <p:nvPr/>
        </p:nvSpPr>
        <p:spPr>
          <a:xfrm>
            <a:off x="6777675" y="2465900"/>
            <a:ext cx="2366400" cy="2677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5"/>
          <p:cNvSpPr/>
          <p:nvPr>
            <p:ph idx="2" type="pic"/>
          </p:nvPr>
        </p:nvSpPr>
        <p:spPr>
          <a:xfrm>
            <a:off x="6996000" y="-2750"/>
            <a:ext cx="2225700" cy="3902400"/>
          </a:xfrm>
          <a:prstGeom prst="rect">
            <a:avLst/>
          </a:prstGeom>
          <a:noFill/>
          <a:ln>
            <a:noFill/>
          </a:ln>
        </p:spPr>
      </p:sp>
      <p:sp>
        <p:nvSpPr>
          <p:cNvPr id="97" name="Google Shape;97;p3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5"/>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9" name="Google Shape;99;p35"/>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0" name="Google Shape;100;p3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5">
  <p:cSld name="CUSTOM_4">
    <p:spTree>
      <p:nvGrpSpPr>
        <p:cNvPr id="101" name="Shape 101"/>
        <p:cNvGrpSpPr/>
        <p:nvPr/>
      </p:nvGrpSpPr>
      <p:grpSpPr>
        <a:xfrm>
          <a:off x="0" y="0"/>
          <a:ext cx="0" cy="0"/>
          <a:chOff x="0" y="0"/>
          <a:chExt cx="0" cy="0"/>
        </a:xfrm>
      </p:grpSpPr>
      <p:sp>
        <p:nvSpPr>
          <p:cNvPr id="102" name="Google Shape;102;p36"/>
          <p:cNvSpPr/>
          <p:nvPr/>
        </p:nvSpPr>
        <p:spPr>
          <a:xfrm>
            <a:off x="6777675" y="0"/>
            <a:ext cx="236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6"/>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 name="Google Shape;105;p36"/>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6" name="Google Shape;106;p3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6">
  <p:cSld name="CUSTOM_5">
    <p:spTree>
      <p:nvGrpSpPr>
        <p:cNvPr id="107" name="Shape 107"/>
        <p:cNvGrpSpPr/>
        <p:nvPr/>
      </p:nvGrpSpPr>
      <p:grpSpPr>
        <a:xfrm>
          <a:off x="0" y="0"/>
          <a:ext cx="0" cy="0"/>
          <a:chOff x="0" y="0"/>
          <a:chExt cx="0" cy="0"/>
        </a:xfrm>
      </p:grpSpPr>
      <p:sp>
        <p:nvSpPr>
          <p:cNvPr id="108" name="Google Shape;108;p37"/>
          <p:cNvSpPr/>
          <p:nvPr>
            <p:ph idx="2" type="pic"/>
          </p:nvPr>
        </p:nvSpPr>
        <p:spPr>
          <a:xfrm>
            <a:off x="6785650" y="-2750"/>
            <a:ext cx="2366400" cy="4525500"/>
          </a:xfrm>
          <a:prstGeom prst="rect">
            <a:avLst/>
          </a:prstGeom>
          <a:noFill/>
          <a:ln>
            <a:noFill/>
          </a:ln>
        </p:spPr>
      </p:sp>
      <p:sp>
        <p:nvSpPr>
          <p:cNvPr id="109" name="Google Shape;109;p37"/>
          <p:cNvSpPr/>
          <p:nvPr/>
        </p:nvSpPr>
        <p:spPr>
          <a:xfrm>
            <a:off x="5119925" y="2450650"/>
            <a:ext cx="3047700" cy="12093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7"/>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7"/>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2" name="Google Shape;112;p37"/>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3" name="Google Shape;113;p37"/>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14" name="Google Shape;114;p37"/>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7">
  <p:cSld name="CUSTOM_6">
    <p:spTree>
      <p:nvGrpSpPr>
        <p:cNvPr id="115" name="Shape 115"/>
        <p:cNvGrpSpPr/>
        <p:nvPr/>
      </p:nvGrpSpPr>
      <p:grpSpPr>
        <a:xfrm>
          <a:off x="0" y="0"/>
          <a:ext cx="0" cy="0"/>
          <a:chOff x="0" y="0"/>
          <a:chExt cx="0" cy="0"/>
        </a:xfrm>
      </p:grpSpPr>
      <p:sp>
        <p:nvSpPr>
          <p:cNvPr id="116" name="Google Shape;116;p38"/>
          <p:cNvSpPr/>
          <p:nvPr/>
        </p:nvSpPr>
        <p:spPr>
          <a:xfrm>
            <a:off x="6777675" y="0"/>
            <a:ext cx="2366400" cy="42411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8"/>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8"/>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9" name="Google Shape;119;p38"/>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0" name="Google Shape;120;p38"/>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9">
  <p:cSld name="CUSTOM_8">
    <p:spTree>
      <p:nvGrpSpPr>
        <p:cNvPr id="121" name="Shape 121"/>
        <p:cNvGrpSpPr/>
        <p:nvPr/>
      </p:nvGrpSpPr>
      <p:grpSpPr>
        <a:xfrm>
          <a:off x="0" y="0"/>
          <a:ext cx="0" cy="0"/>
          <a:chOff x="0" y="0"/>
          <a:chExt cx="0" cy="0"/>
        </a:xfrm>
      </p:grpSpPr>
      <p:sp>
        <p:nvSpPr>
          <p:cNvPr id="122" name="Google Shape;122;p39"/>
          <p:cNvSpPr/>
          <p:nvPr/>
        </p:nvSpPr>
        <p:spPr>
          <a:xfrm>
            <a:off x="6777675" y="2465900"/>
            <a:ext cx="2366400" cy="2677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9"/>
          <p:cNvSpPr/>
          <p:nvPr>
            <p:ph idx="2" type="pic"/>
          </p:nvPr>
        </p:nvSpPr>
        <p:spPr>
          <a:xfrm>
            <a:off x="7308125" y="-9550"/>
            <a:ext cx="1830000" cy="4146900"/>
          </a:xfrm>
          <a:prstGeom prst="rect">
            <a:avLst/>
          </a:prstGeom>
          <a:noFill/>
          <a:ln>
            <a:noFill/>
          </a:ln>
        </p:spPr>
      </p:sp>
      <p:sp>
        <p:nvSpPr>
          <p:cNvPr id="124" name="Google Shape;124;p39"/>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39"/>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6" name="Google Shape;126;p39"/>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7" name="Google Shape;127;p3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8">
  <p:cSld name="CUSTOM_10">
    <p:spTree>
      <p:nvGrpSpPr>
        <p:cNvPr id="128" name="Shape 128"/>
        <p:cNvGrpSpPr/>
        <p:nvPr/>
      </p:nvGrpSpPr>
      <p:grpSpPr>
        <a:xfrm>
          <a:off x="0" y="0"/>
          <a:ext cx="0" cy="0"/>
          <a:chOff x="0" y="0"/>
          <a:chExt cx="0" cy="0"/>
        </a:xfrm>
      </p:grpSpPr>
      <p:sp>
        <p:nvSpPr>
          <p:cNvPr id="129" name="Google Shape;129;p40"/>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40"/>
          <p:cNvSpPr/>
          <p:nvPr>
            <p:ph idx="2" type="pic"/>
          </p:nvPr>
        </p:nvSpPr>
        <p:spPr>
          <a:xfrm>
            <a:off x="5767800" y="2745425"/>
            <a:ext cx="2853000" cy="1901700"/>
          </a:xfrm>
          <a:prstGeom prst="rect">
            <a:avLst/>
          </a:prstGeom>
          <a:noFill/>
          <a:ln>
            <a:noFill/>
          </a:ln>
        </p:spPr>
      </p:sp>
      <p:sp>
        <p:nvSpPr>
          <p:cNvPr id="131" name="Google Shape;131;p40"/>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40"/>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3" name="Google Shape;133;p40"/>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34" name="Google Shape;134;p4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1">
  <p:cSld name="CUSTOM_11">
    <p:spTree>
      <p:nvGrpSpPr>
        <p:cNvPr id="135" name="Shape 135"/>
        <p:cNvGrpSpPr/>
        <p:nvPr/>
      </p:nvGrpSpPr>
      <p:grpSpPr>
        <a:xfrm>
          <a:off x="0" y="0"/>
          <a:ext cx="0" cy="0"/>
          <a:chOff x="0" y="0"/>
          <a:chExt cx="0" cy="0"/>
        </a:xfrm>
      </p:grpSpPr>
      <p:sp>
        <p:nvSpPr>
          <p:cNvPr id="136" name="Google Shape;136;p41"/>
          <p:cNvSpPr/>
          <p:nvPr/>
        </p:nvSpPr>
        <p:spPr>
          <a:xfrm rot="5400000">
            <a:off x="4089000" y="88450"/>
            <a:ext cx="958500" cy="91515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41"/>
          <p:cNvSpPr/>
          <p:nvPr>
            <p:ph idx="2" type="pic"/>
          </p:nvPr>
        </p:nvSpPr>
        <p:spPr>
          <a:xfrm>
            <a:off x="7138500" y="-2750"/>
            <a:ext cx="2016900" cy="4587300"/>
          </a:xfrm>
          <a:prstGeom prst="rect">
            <a:avLst/>
          </a:prstGeom>
          <a:noFill/>
          <a:ln>
            <a:noFill/>
          </a:ln>
        </p:spPr>
      </p:sp>
      <p:pic>
        <p:nvPicPr>
          <p:cNvPr id="138" name="Google Shape;138;p4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39" name="Google Shape;139;p41"/>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4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1" name="Google Shape;141;p4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2">
  <p:cSld name="CUSTOM_12">
    <p:spTree>
      <p:nvGrpSpPr>
        <p:cNvPr id="142" name="Shape 142"/>
        <p:cNvGrpSpPr/>
        <p:nvPr/>
      </p:nvGrpSpPr>
      <p:grpSpPr>
        <a:xfrm>
          <a:off x="0" y="0"/>
          <a:ext cx="0" cy="0"/>
          <a:chOff x="0" y="0"/>
          <a:chExt cx="0" cy="0"/>
        </a:xfrm>
      </p:grpSpPr>
      <p:sp>
        <p:nvSpPr>
          <p:cNvPr id="143" name="Google Shape;143;p42"/>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2"/>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6" name="Google Shape;146;p4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47" name="Google Shape;147;p4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3">
  <p:cSld name="CUSTOM_13">
    <p:spTree>
      <p:nvGrpSpPr>
        <p:cNvPr id="148" name="Shape 148"/>
        <p:cNvGrpSpPr/>
        <p:nvPr/>
      </p:nvGrpSpPr>
      <p:grpSpPr>
        <a:xfrm>
          <a:off x="0" y="0"/>
          <a:ext cx="0" cy="0"/>
          <a:chOff x="0" y="0"/>
          <a:chExt cx="0" cy="0"/>
        </a:xfrm>
      </p:grpSpPr>
      <p:sp>
        <p:nvSpPr>
          <p:cNvPr id="149" name="Google Shape;149;p43"/>
          <p:cNvSpPr/>
          <p:nvPr>
            <p:ph idx="2" type="pic"/>
          </p:nvPr>
        </p:nvSpPr>
        <p:spPr>
          <a:xfrm>
            <a:off x="6785650" y="-2750"/>
            <a:ext cx="2366400" cy="4525500"/>
          </a:xfrm>
          <a:prstGeom prst="rect">
            <a:avLst/>
          </a:prstGeom>
          <a:noFill/>
          <a:ln>
            <a:noFill/>
          </a:ln>
        </p:spPr>
      </p:sp>
      <p:sp>
        <p:nvSpPr>
          <p:cNvPr id="150" name="Google Shape;150;p43"/>
          <p:cNvSpPr/>
          <p:nvPr/>
        </p:nvSpPr>
        <p:spPr>
          <a:xfrm>
            <a:off x="5119925" y="2450650"/>
            <a:ext cx="3047700" cy="12093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3"/>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4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3" name="Google Shape;153;p4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4" name="Google Shape;154;p43"/>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55" name="Google Shape;155;p4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4">
  <p:cSld name="CUSTOM_14">
    <p:spTree>
      <p:nvGrpSpPr>
        <p:cNvPr id="156" name="Shape 156"/>
        <p:cNvGrpSpPr/>
        <p:nvPr/>
      </p:nvGrpSpPr>
      <p:grpSpPr>
        <a:xfrm>
          <a:off x="0" y="0"/>
          <a:ext cx="0" cy="0"/>
          <a:chOff x="0" y="0"/>
          <a:chExt cx="0" cy="0"/>
        </a:xfrm>
      </p:grpSpPr>
      <p:sp>
        <p:nvSpPr>
          <p:cNvPr id="157" name="Google Shape;157;p44"/>
          <p:cNvSpPr/>
          <p:nvPr/>
        </p:nvSpPr>
        <p:spPr>
          <a:xfrm rot="5400000">
            <a:off x="4089000" y="88450"/>
            <a:ext cx="958500" cy="9151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44"/>
          <p:cNvSpPr/>
          <p:nvPr>
            <p:ph idx="2" type="pic"/>
          </p:nvPr>
        </p:nvSpPr>
        <p:spPr>
          <a:xfrm>
            <a:off x="7138500" y="-2750"/>
            <a:ext cx="2016900" cy="4587300"/>
          </a:xfrm>
          <a:prstGeom prst="rect">
            <a:avLst/>
          </a:prstGeom>
          <a:noFill/>
          <a:ln>
            <a:noFill/>
          </a:ln>
        </p:spPr>
      </p:sp>
      <p:pic>
        <p:nvPicPr>
          <p:cNvPr id="159" name="Google Shape;159;p4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0" name="Google Shape;160;p44"/>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44"/>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2" name="Google Shape;162;p44"/>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7"/>
          <p:cNvSpPr/>
          <p:nvPr/>
        </p:nvSpPr>
        <p:spPr>
          <a:xfrm>
            <a:off x="5173150" y="-3850"/>
            <a:ext cx="3970800" cy="43293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1" name="Google Shape;11;p27"/>
          <p:cNvPicPr preferRelativeResize="0"/>
          <p:nvPr/>
        </p:nvPicPr>
        <p:blipFill rotWithShape="1">
          <a:blip r:embed="rId2">
            <a:alphaModFix amt="23000"/>
          </a:blip>
          <a:srcRect b="0" l="0" r="0" t="0"/>
          <a:stretch/>
        </p:blipFill>
        <p:spPr>
          <a:xfrm>
            <a:off x="5173200" y="-3809"/>
            <a:ext cx="3970750" cy="2473544"/>
          </a:xfrm>
          <a:prstGeom prst="rect">
            <a:avLst/>
          </a:prstGeom>
          <a:noFill/>
          <a:ln>
            <a:noFill/>
          </a:ln>
        </p:spPr>
      </p:pic>
      <p:pic>
        <p:nvPicPr>
          <p:cNvPr id="12" name="Google Shape;12;p27"/>
          <p:cNvPicPr preferRelativeResize="0"/>
          <p:nvPr/>
        </p:nvPicPr>
        <p:blipFill rotWithShape="1">
          <a:blip r:embed="rId3">
            <a:alphaModFix/>
          </a:blip>
          <a:srcRect b="0" l="0" r="0" t="0"/>
          <a:stretch/>
        </p:blipFill>
        <p:spPr>
          <a:xfrm>
            <a:off x="382100" y="263675"/>
            <a:ext cx="2512649" cy="702250"/>
          </a:xfrm>
          <a:prstGeom prst="rect">
            <a:avLst/>
          </a:prstGeom>
          <a:noFill/>
          <a:ln>
            <a:noFill/>
          </a:ln>
        </p:spPr>
      </p:pic>
      <p:pic>
        <p:nvPicPr>
          <p:cNvPr id="13" name="Google Shape;13;p27"/>
          <p:cNvPicPr preferRelativeResize="0"/>
          <p:nvPr/>
        </p:nvPicPr>
        <p:blipFill rotWithShape="1">
          <a:blip r:embed="rId4">
            <a:alphaModFix/>
          </a:blip>
          <a:srcRect b="0" l="0" r="0" t="0"/>
          <a:stretch/>
        </p:blipFill>
        <p:spPr>
          <a:xfrm>
            <a:off x="5044542" y="4717502"/>
            <a:ext cx="510277" cy="195278"/>
          </a:xfrm>
          <a:prstGeom prst="rect">
            <a:avLst/>
          </a:prstGeom>
          <a:noFill/>
          <a:ln>
            <a:noFill/>
          </a:ln>
        </p:spPr>
      </p:pic>
      <p:pic>
        <p:nvPicPr>
          <p:cNvPr descr="preencoded.png" id="14" name="Google Shape;14;p27"/>
          <p:cNvPicPr preferRelativeResize="0"/>
          <p:nvPr/>
        </p:nvPicPr>
        <p:blipFill rotWithShape="1">
          <a:blip r:embed="rId5">
            <a:alphaModFix/>
          </a:blip>
          <a:srcRect b="0" l="0" r="0" t="0"/>
          <a:stretch/>
        </p:blipFill>
        <p:spPr>
          <a:xfrm>
            <a:off x="8009042" y="4698988"/>
            <a:ext cx="438235" cy="237901"/>
          </a:xfrm>
          <a:prstGeom prst="rect">
            <a:avLst/>
          </a:prstGeom>
          <a:noFill/>
          <a:ln>
            <a:noFill/>
          </a:ln>
        </p:spPr>
      </p:pic>
      <p:pic>
        <p:nvPicPr>
          <p:cNvPr descr="preencoded.png" id="15" name="Google Shape;15;p27"/>
          <p:cNvPicPr preferRelativeResize="0"/>
          <p:nvPr/>
        </p:nvPicPr>
        <p:blipFill rotWithShape="1">
          <a:blip r:embed="rId2">
            <a:alphaModFix/>
          </a:blip>
          <a:srcRect b="0" l="0" r="0" t="0"/>
          <a:stretch/>
        </p:blipFill>
        <p:spPr>
          <a:xfrm>
            <a:off x="382094" y="4499219"/>
            <a:ext cx="713956" cy="444760"/>
          </a:xfrm>
          <a:prstGeom prst="rect">
            <a:avLst/>
          </a:prstGeom>
          <a:noFill/>
          <a:ln>
            <a:noFill/>
          </a:ln>
        </p:spPr>
      </p:pic>
      <p:cxnSp>
        <p:nvCxnSpPr>
          <p:cNvPr id="16" name="Google Shape;16;p27"/>
          <p:cNvCxnSpPr/>
          <p:nvPr/>
        </p:nvCxnSpPr>
        <p:spPr>
          <a:xfrm>
            <a:off x="55982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7" name="Google Shape;17;p27"/>
          <p:cNvCxnSpPr/>
          <p:nvPr/>
        </p:nvCxnSpPr>
        <p:spPr>
          <a:xfrm>
            <a:off x="63350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 name="Google Shape;18;p27"/>
          <p:cNvCxnSpPr/>
          <p:nvPr/>
        </p:nvCxnSpPr>
        <p:spPr>
          <a:xfrm>
            <a:off x="71151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9" name="Google Shape;19;p27"/>
          <p:cNvCxnSpPr/>
          <p:nvPr/>
        </p:nvCxnSpPr>
        <p:spPr>
          <a:xfrm>
            <a:off x="78953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0" name="Google Shape;20;p27"/>
          <p:cNvPicPr preferRelativeResize="0"/>
          <p:nvPr/>
        </p:nvPicPr>
        <p:blipFill rotWithShape="1">
          <a:blip r:embed="rId6">
            <a:alphaModFix/>
          </a:blip>
          <a:srcRect b="0" l="0" r="0" t="0"/>
          <a:stretch/>
        </p:blipFill>
        <p:spPr>
          <a:xfrm>
            <a:off x="4287589" y="4499227"/>
            <a:ext cx="1312090" cy="97192"/>
          </a:xfrm>
          <a:prstGeom prst="rect">
            <a:avLst/>
          </a:prstGeom>
          <a:noFill/>
          <a:ln>
            <a:noFill/>
          </a:ln>
        </p:spPr>
      </p:pic>
      <p:pic>
        <p:nvPicPr>
          <p:cNvPr id="21" name="Google Shape;21;p27"/>
          <p:cNvPicPr preferRelativeResize="0"/>
          <p:nvPr/>
        </p:nvPicPr>
        <p:blipFill rotWithShape="1">
          <a:blip r:embed="rId7">
            <a:alphaModFix/>
          </a:blip>
          <a:srcRect b="9910" l="3997" r="3460" t="17430"/>
          <a:stretch/>
        </p:blipFill>
        <p:spPr>
          <a:xfrm>
            <a:off x="5621975" y="4717502"/>
            <a:ext cx="700277" cy="176960"/>
          </a:xfrm>
          <a:prstGeom prst="rect">
            <a:avLst/>
          </a:prstGeom>
          <a:noFill/>
          <a:ln>
            <a:noFill/>
          </a:ln>
        </p:spPr>
      </p:pic>
      <p:pic>
        <p:nvPicPr>
          <p:cNvPr id="22" name="Google Shape;22;p27"/>
          <p:cNvPicPr preferRelativeResize="0"/>
          <p:nvPr/>
        </p:nvPicPr>
        <p:blipFill rotWithShape="1">
          <a:blip r:embed="rId8">
            <a:alphaModFix/>
          </a:blip>
          <a:srcRect b="19450" l="10826" r="6315" t="5875"/>
          <a:stretch/>
        </p:blipFill>
        <p:spPr>
          <a:xfrm>
            <a:off x="6435914" y="4653706"/>
            <a:ext cx="601776" cy="302647"/>
          </a:xfrm>
          <a:prstGeom prst="rect">
            <a:avLst/>
          </a:prstGeom>
          <a:noFill/>
          <a:ln>
            <a:noFill/>
          </a:ln>
        </p:spPr>
      </p:pic>
      <p:pic>
        <p:nvPicPr>
          <p:cNvPr id="23" name="Google Shape;23;p27"/>
          <p:cNvPicPr preferRelativeResize="0"/>
          <p:nvPr/>
        </p:nvPicPr>
        <p:blipFill rotWithShape="1">
          <a:blip r:embed="rId9">
            <a:alphaModFix/>
          </a:blip>
          <a:srcRect b="30665" l="4977" r="4688" t="26089"/>
          <a:stretch/>
        </p:blipFill>
        <p:spPr>
          <a:xfrm>
            <a:off x="7208652" y="4698009"/>
            <a:ext cx="625153" cy="223792"/>
          </a:xfrm>
          <a:prstGeom prst="rect">
            <a:avLst/>
          </a:prstGeom>
          <a:noFill/>
          <a:ln>
            <a:noFill/>
          </a:ln>
        </p:spPr>
      </p:pic>
      <p:cxnSp>
        <p:nvCxnSpPr>
          <p:cNvPr id="24" name="Google Shape;24;p27"/>
          <p:cNvCxnSpPr/>
          <p:nvPr/>
        </p:nvCxnSpPr>
        <p:spPr>
          <a:xfrm>
            <a:off x="496697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25" name="Google Shape;25;p27"/>
          <p:cNvCxnSpPr/>
          <p:nvPr/>
        </p:nvCxnSpPr>
        <p:spPr>
          <a:xfrm>
            <a:off x="8528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6" name="Google Shape;26;p27"/>
          <p:cNvPicPr preferRelativeResize="0"/>
          <p:nvPr/>
        </p:nvPicPr>
        <p:blipFill rotWithShape="1">
          <a:blip r:embed="rId10">
            <a:alphaModFix/>
          </a:blip>
          <a:srcRect b="0" l="0" r="0" t="0"/>
          <a:stretch/>
        </p:blipFill>
        <p:spPr>
          <a:xfrm>
            <a:off x="8622525" y="4663825"/>
            <a:ext cx="275472" cy="302649"/>
          </a:xfrm>
          <a:prstGeom prst="rect">
            <a:avLst/>
          </a:prstGeom>
          <a:noFill/>
          <a:ln>
            <a:noFill/>
          </a:ln>
        </p:spPr>
      </p:pic>
      <p:pic>
        <p:nvPicPr>
          <p:cNvPr id="27" name="Google Shape;27;p27"/>
          <p:cNvPicPr preferRelativeResize="0"/>
          <p:nvPr/>
        </p:nvPicPr>
        <p:blipFill rotWithShape="1">
          <a:blip r:embed="rId11">
            <a:alphaModFix/>
          </a:blip>
          <a:srcRect b="0" l="0" r="0" t="0"/>
          <a:stretch/>
        </p:blipFill>
        <p:spPr>
          <a:xfrm>
            <a:off x="4287612" y="4653688"/>
            <a:ext cx="601776" cy="261631"/>
          </a:xfrm>
          <a:prstGeom prst="rect">
            <a:avLst/>
          </a:prstGeom>
          <a:noFill/>
          <a:ln>
            <a:noFill/>
          </a:ln>
        </p:spPr>
      </p:pic>
      <p:sp>
        <p:nvSpPr>
          <p:cNvPr id="28" name="Google Shape;28;p27"/>
          <p:cNvSpPr/>
          <p:nvPr>
            <p:ph idx="2" type="pic"/>
          </p:nvPr>
        </p:nvSpPr>
        <p:spPr>
          <a:xfrm>
            <a:off x="4356350" y="2303450"/>
            <a:ext cx="3366300" cy="2022000"/>
          </a:xfrm>
          <a:prstGeom prst="rect">
            <a:avLst/>
          </a:prstGeom>
          <a:noFill/>
          <a:ln>
            <a:noFill/>
          </a:ln>
        </p:spPr>
      </p:sp>
      <p:sp>
        <p:nvSpPr>
          <p:cNvPr id="29" name="Google Shape;29;p27"/>
          <p:cNvSpPr txBox="1"/>
          <p:nvPr>
            <p:ph type="title"/>
          </p:nvPr>
        </p:nvSpPr>
        <p:spPr>
          <a:xfrm>
            <a:off x="386800" y="1171150"/>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434343"/>
              </a:buClr>
              <a:buSzPts val="3000"/>
              <a:buFont typeface="Oswald"/>
              <a:buNone/>
              <a:defRPr sz="3000">
                <a:solidFill>
                  <a:srgbClr val="434343"/>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27"/>
          <p:cNvSpPr txBox="1"/>
          <p:nvPr>
            <p:ph idx="3" type="title"/>
          </p:nvPr>
        </p:nvSpPr>
        <p:spPr>
          <a:xfrm>
            <a:off x="386800" y="2303450"/>
            <a:ext cx="34404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1800"/>
              <a:buFont typeface="Oswald"/>
              <a:buNone/>
              <a:defRPr sz="1800">
                <a:solidFill>
                  <a:srgbClr val="666666"/>
                </a:solidFill>
                <a:latin typeface="Oswald"/>
                <a:ea typeface="Oswald"/>
                <a:cs typeface="Oswald"/>
                <a:sym typeface="Oswald"/>
              </a:defRPr>
            </a:lvl1pPr>
            <a:lvl2pPr lvl="1" algn="l">
              <a:lnSpc>
                <a:spcPct val="100000"/>
              </a:lnSpc>
              <a:spcBef>
                <a:spcPts val="0"/>
              </a:spcBef>
              <a:spcAft>
                <a:spcPts val="0"/>
              </a:spcAft>
              <a:buClr>
                <a:srgbClr val="666666"/>
              </a:buClr>
              <a:buSzPts val="2800"/>
              <a:buNone/>
              <a:defRPr>
                <a:solidFill>
                  <a:srgbClr val="666666"/>
                </a:solidFill>
              </a:defRPr>
            </a:lvl2pPr>
            <a:lvl3pPr lvl="2" algn="l">
              <a:lnSpc>
                <a:spcPct val="100000"/>
              </a:lnSpc>
              <a:spcBef>
                <a:spcPts val="0"/>
              </a:spcBef>
              <a:spcAft>
                <a:spcPts val="0"/>
              </a:spcAft>
              <a:buClr>
                <a:srgbClr val="666666"/>
              </a:buClr>
              <a:buSzPts val="2800"/>
              <a:buNone/>
              <a:defRPr>
                <a:solidFill>
                  <a:srgbClr val="666666"/>
                </a:solidFill>
              </a:defRPr>
            </a:lvl3pPr>
            <a:lvl4pPr lvl="3" algn="l">
              <a:lnSpc>
                <a:spcPct val="100000"/>
              </a:lnSpc>
              <a:spcBef>
                <a:spcPts val="0"/>
              </a:spcBef>
              <a:spcAft>
                <a:spcPts val="0"/>
              </a:spcAft>
              <a:buClr>
                <a:srgbClr val="666666"/>
              </a:buClr>
              <a:buSzPts val="2800"/>
              <a:buNone/>
              <a:defRPr>
                <a:solidFill>
                  <a:srgbClr val="666666"/>
                </a:solidFill>
              </a:defRPr>
            </a:lvl4pPr>
            <a:lvl5pPr lvl="4" algn="l">
              <a:lnSpc>
                <a:spcPct val="100000"/>
              </a:lnSpc>
              <a:spcBef>
                <a:spcPts val="0"/>
              </a:spcBef>
              <a:spcAft>
                <a:spcPts val="0"/>
              </a:spcAft>
              <a:buClr>
                <a:srgbClr val="666666"/>
              </a:buClr>
              <a:buSzPts val="2800"/>
              <a:buNone/>
              <a:defRPr>
                <a:solidFill>
                  <a:srgbClr val="666666"/>
                </a:solidFill>
              </a:defRPr>
            </a:lvl5pPr>
            <a:lvl6pPr lvl="5" algn="l">
              <a:lnSpc>
                <a:spcPct val="100000"/>
              </a:lnSpc>
              <a:spcBef>
                <a:spcPts val="0"/>
              </a:spcBef>
              <a:spcAft>
                <a:spcPts val="0"/>
              </a:spcAft>
              <a:buClr>
                <a:srgbClr val="666666"/>
              </a:buClr>
              <a:buSzPts val="2800"/>
              <a:buNone/>
              <a:defRPr>
                <a:solidFill>
                  <a:srgbClr val="666666"/>
                </a:solidFill>
              </a:defRPr>
            </a:lvl6pPr>
            <a:lvl7pPr lvl="6" algn="l">
              <a:lnSpc>
                <a:spcPct val="100000"/>
              </a:lnSpc>
              <a:spcBef>
                <a:spcPts val="0"/>
              </a:spcBef>
              <a:spcAft>
                <a:spcPts val="0"/>
              </a:spcAft>
              <a:buClr>
                <a:srgbClr val="666666"/>
              </a:buClr>
              <a:buSzPts val="2800"/>
              <a:buNone/>
              <a:defRPr>
                <a:solidFill>
                  <a:srgbClr val="666666"/>
                </a:solidFill>
              </a:defRPr>
            </a:lvl7pPr>
            <a:lvl8pPr lvl="7" algn="l">
              <a:lnSpc>
                <a:spcPct val="100000"/>
              </a:lnSpc>
              <a:spcBef>
                <a:spcPts val="0"/>
              </a:spcBef>
              <a:spcAft>
                <a:spcPts val="0"/>
              </a:spcAft>
              <a:buClr>
                <a:srgbClr val="666666"/>
              </a:buClr>
              <a:buSzPts val="2800"/>
              <a:buNone/>
              <a:defRPr>
                <a:solidFill>
                  <a:srgbClr val="666666"/>
                </a:solidFill>
              </a:defRPr>
            </a:lvl8pPr>
            <a:lvl9pPr lvl="8" algn="l">
              <a:lnSpc>
                <a:spcPct val="100000"/>
              </a:lnSpc>
              <a:spcBef>
                <a:spcPts val="0"/>
              </a:spcBef>
              <a:spcAft>
                <a:spcPts val="0"/>
              </a:spcAft>
              <a:buClr>
                <a:srgbClr val="666666"/>
              </a:buClr>
              <a:buSzPts val="2800"/>
              <a:buNone/>
              <a:defRPr>
                <a:solidFill>
                  <a:srgbClr val="666666"/>
                </a:solidFill>
              </a:defRPr>
            </a:lvl9pPr>
          </a:lstStyle>
          <a:p/>
        </p:txBody>
      </p:sp>
      <p:sp>
        <p:nvSpPr>
          <p:cNvPr id="31" name="Google Shape;31;p27"/>
          <p:cNvSpPr txBox="1"/>
          <p:nvPr>
            <p:ph idx="4" type="title"/>
          </p:nvPr>
        </p:nvSpPr>
        <p:spPr>
          <a:xfrm>
            <a:off x="386800" y="3172875"/>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FF1D25"/>
              </a:buClr>
              <a:buSzPts val="3000"/>
              <a:buFont typeface="Oswald"/>
              <a:buNone/>
              <a:defRPr sz="3000">
                <a:solidFill>
                  <a:srgbClr val="FF1D25"/>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5">
  <p:cSld name="CUSTOM_15">
    <p:spTree>
      <p:nvGrpSpPr>
        <p:cNvPr id="163" name="Shape 163"/>
        <p:cNvGrpSpPr/>
        <p:nvPr/>
      </p:nvGrpSpPr>
      <p:grpSpPr>
        <a:xfrm>
          <a:off x="0" y="0"/>
          <a:ext cx="0" cy="0"/>
          <a:chOff x="0" y="0"/>
          <a:chExt cx="0" cy="0"/>
        </a:xfrm>
      </p:grpSpPr>
      <p:sp>
        <p:nvSpPr>
          <p:cNvPr id="164" name="Google Shape;164;p45"/>
          <p:cNvSpPr/>
          <p:nvPr/>
        </p:nvSpPr>
        <p:spPr>
          <a:xfrm rot="5400000">
            <a:off x="4089000" y="88450"/>
            <a:ext cx="958500" cy="9151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45"/>
          <p:cNvSpPr/>
          <p:nvPr>
            <p:ph idx="2" type="pic"/>
          </p:nvPr>
        </p:nvSpPr>
        <p:spPr>
          <a:xfrm>
            <a:off x="7138500" y="-2750"/>
            <a:ext cx="2016900" cy="4587300"/>
          </a:xfrm>
          <a:prstGeom prst="rect">
            <a:avLst/>
          </a:prstGeom>
          <a:noFill/>
          <a:ln>
            <a:noFill/>
          </a:ln>
        </p:spPr>
      </p:sp>
      <p:pic>
        <p:nvPicPr>
          <p:cNvPr id="166" name="Google Shape;166;p4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7" name="Google Shape;167;p4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45"/>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9" name="Google Shape;169;p45"/>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6">
  <p:cSld name="CUSTOM_16">
    <p:spTree>
      <p:nvGrpSpPr>
        <p:cNvPr id="170" name="Shape 170"/>
        <p:cNvGrpSpPr/>
        <p:nvPr/>
      </p:nvGrpSpPr>
      <p:grpSpPr>
        <a:xfrm>
          <a:off x="0" y="0"/>
          <a:ext cx="0" cy="0"/>
          <a:chOff x="0" y="0"/>
          <a:chExt cx="0" cy="0"/>
        </a:xfrm>
      </p:grpSpPr>
      <p:sp>
        <p:nvSpPr>
          <p:cNvPr id="171" name="Google Shape;171;p46"/>
          <p:cNvSpPr/>
          <p:nvPr/>
        </p:nvSpPr>
        <p:spPr>
          <a:xfrm>
            <a:off x="6777675" y="0"/>
            <a:ext cx="239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2" name="Google Shape;172;p4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73" name="Google Shape;173;p4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6"/>
          <p:cNvSpPr/>
          <p:nvPr>
            <p:ph idx="2" type="pic"/>
          </p:nvPr>
        </p:nvSpPr>
        <p:spPr>
          <a:xfrm>
            <a:off x="5238525" y="2691125"/>
            <a:ext cx="3380100" cy="1840500"/>
          </a:xfrm>
          <a:prstGeom prst="rect">
            <a:avLst/>
          </a:prstGeom>
          <a:noFill/>
          <a:ln>
            <a:noFill/>
          </a:ln>
        </p:spPr>
      </p:sp>
      <p:sp>
        <p:nvSpPr>
          <p:cNvPr id="175" name="Google Shape;175;p46"/>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6" name="Google Shape;176;p46"/>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pic>
        <p:nvPicPr>
          <p:cNvPr id="33" name="Google Shape;33;p28"/>
          <p:cNvPicPr preferRelativeResize="0"/>
          <p:nvPr/>
        </p:nvPicPr>
        <p:blipFill rotWithShape="1">
          <a:blip r:embed="rId2">
            <a:alphaModFix/>
          </a:blip>
          <a:srcRect b="0" l="0" r="0" t="0"/>
          <a:stretch/>
        </p:blipFill>
        <p:spPr>
          <a:xfrm>
            <a:off x="7323900" y="332250"/>
            <a:ext cx="1499625" cy="419125"/>
          </a:xfrm>
          <a:prstGeom prst="rect">
            <a:avLst/>
          </a:prstGeom>
          <a:noFill/>
          <a:ln>
            <a:noFill/>
          </a:ln>
        </p:spPr>
      </p:pic>
      <p:sp>
        <p:nvSpPr>
          <p:cNvPr id="34" name="Google Shape;34;p28"/>
          <p:cNvSpPr/>
          <p:nvPr/>
        </p:nvSpPr>
        <p:spPr>
          <a:xfrm>
            <a:off x="0" y="822000"/>
            <a:ext cx="2208900" cy="432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8"/>
          <p:cNvSpPr/>
          <p:nvPr>
            <p:ph idx="2" type="pic"/>
          </p:nvPr>
        </p:nvSpPr>
        <p:spPr>
          <a:xfrm>
            <a:off x="1024625" y="1935100"/>
            <a:ext cx="1830000" cy="3219300"/>
          </a:xfrm>
          <a:prstGeom prst="rect">
            <a:avLst/>
          </a:prstGeom>
          <a:noFill/>
          <a:ln>
            <a:noFill/>
          </a:ln>
        </p:spPr>
      </p:sp>
      <p:sp>
        <p:nvSpPr>
          <p:cNvPr id="36" name="Google Shape;36;p28"/>
          <p:cNvSpPr txBox="1"/>
          <p:nvPr>
            <p:ph type="title"/>
          </p:nvPr>
        </p:nvSpPr>
        <p:spPr>
          <a:xfrm>
            <a:off x="2442850" y="1184725"/>
            <a:ext cx="6955200" cy="6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3000"/>
              <a:buFont typeface="Oswald"/>
              <a:buNone/>
              <a:defRPr sz="30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28"/>
          <p:cNvSpPr txBox="1"/>
          <p:nvPr>
            <p:ph idx="1" type="subTitle"/>
          </p:nvPr>
        </p:nvSpPr>
        <p:spPr>
          <a:xfrm>
            <a:off x="3779625" y="2005775"/>
            <a:ext cx="5265600" cy="3012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2000"/>
              <a:buFont typeface="Oswald"/>
              <a:buNone/>
              <a:defRPr b="0" i="0" sz="2000" u="none" cap="none" strike="noStrike">
                <a:solidFill>
                  <a:srgbClr val="434343"/>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 name="Shape 38"/>
        <p:cNvGrpSpPr/>
        <p:nvPr/>
      </p:nvGrpSpPr>
      <p:grpSpPr>
        <a:xfrm>
          <a:off x="0" y="0"/>
          <a:ext cx="0" cy="0"/>
          <a:chOff x="0" y="0"/>
          <a:chExt cx="0" cy="0"/>
        </a:xfrm>
      </p:grpSpPr>
      <p:sp>
        <p:nvSpPr>
          <p:cNvPr id="39" name="Google Shape;39;p29"/>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 name="Google Shape;40;p2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1" name="Google Shape;41;p2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9"/>
          <p:cNvSpPr/>
          <p:nvPr>
            <p:ph idx="2" type="pic"/>
          </p:nvPr>
        </p:nvSpPr>
        <p:spPr>
          <a:xfrm>
            <a:off x="5238525" y="2691125"/>
            <a:ext cx="3380100" cy="1840500"/>
          </a:xfrm>
          <a:prstGeom prst="rect">
            <a:avLst/>
          </a:prstGeom>
          <a:noFill/>
          <a:ln>
            <a:noFill/>
          </a:ln>
        </p:spPr>
      </p:sp>
      <p:sp>
        <p:nvSpPr>
          <p:cNvPr id="43" name="Google Shape;43;p29"/>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 name="Google Shape;44;p29"/>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8">
  <p:cSld name="CUSTOM_18">
    <p:spTree>
      <p:nvGrpSpPr>
        <p:cNvPr id="45" name="Shape 45"/>
        <p:cNvGrpSpPr/>
        <p:nvPr/>
      </p:nvGrpSpPr>
      <p:grpSpPr>
        <a:xfrm>
          <a:off x="0" y="0"/>
          <a:ext cx="0" cy="0"/>
          <a:chOff x="0" y="0"/>
          <a:chExt cx="0" cy="0"/>
        </a:xfrm>
      </p:grpSpPr>
      <p:sp>
        <p:nvSpPr>
          <p:cNvPr id="46" name="Google Shape;46;p30"/>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 name="Google Shape;47;p3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8" name="Google Shape;48;p3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0"/>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p30"/>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CUSTOM">
    <p:spTree>
      <p:nvGrpSpPr>
        <p:cNvPr id="51" name="Shape 51"/>
        <p:cNvGrpSpPr/>
        <p:nvPr/>
      </p:nvGrpSpPr>
      <p:grpSpPr>
        <a:xfrm>
          <a:off x="0" y="0"/>
          <a:ext cx="0" cy="0"/>
          <a:chOff x="0" y="0"/>
          <a:chExt cx="0" cy="0"/>
        </a:xfrm>
      </p:grpSpPr>
      <p:sp>
        <p:nvSpPr>
          <p:cNvPr id="52" name="Google Shape;52;p31"/>
          <p:cNvSpPr/>
          <p:nvPr/>
        </p:nvSpPr>
        <p:spPr>
          <a:xfrm rot="5400000">
            <a:off x="4089000" y="88450"/>
            <a:ext cx="958500" cy="915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1"/>
          <p:cNvSpPr/>
          <p:nvPr>
            <p:ph idx="2" type="pic"/>
          </p:nvPr>
        </p:nvSpPr>
        <p:spPr>
          <a:xfrm>
            <a:off x="7138500" y="-2750"/>
            <a:ext cx="2016900" cy="4587300"/>
          </a:xfrm>
          <a:prstGeom prst="rect">
            <a:avLst/>
          </a:prstGeom>
          <a:noFill/>
          <a:ln>
            <a:noFill/>
          </a:ln>
        </p:spPr>
      </p:sp>
      <p:pic>
        <p:nvPicPr>
          <p:cNvPr id="54" name="Google Shape;54;p3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55" name="Google Shape;55;p3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3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7">
  <p:cSld name="CUSTOM_17">
    <p:spTree>
      <p:nvGrpSpPr>
        <p:cNvPr id="58" name="Shape 58"/>
        <p:cNvGrpSpPr/>
        <p:nvPr/>
      </p:nvGrpSpPr>
      <p:grpSpPr>
        <a:xfrm>
          <a:off x="0" y="0"/>
          <a:ext cx="0" cy="0"/>
          <a:chOff x="0" y="0"/>
          <a:chExt cx="0" cy="0"/>
        </a:xfrm>
      </p:grpSpPr>
      <p:sp>
        <p:nvSpPr>
          <p:cNvPr id="59" name="Google Shape;59;p32"/>
          <p:cNvSpPr/>
          <p:nvPr>
            <p:ph idx="2" type="pic"/>
          </p:nvPr>
        </p:nvSpPr>
        <p:spPr>
          <a:xfrm>
            <a:off x="6785650" y="-2750"/>
            <a:ext cx="2366400" cy="4525500"/>
          </a:xfrm>
          <a:prstGeom prst="rect">
            <a:avLst/>
          </a:prstGeom>
          <a:noFill/>
          <a:ln>
            <a:noFill/>
          </a:ln>
        </p:spPr>
      </p:sp>
      <p:sp>
        <p:nvSpPr>
          <p:cNvPr id="60" name="Google Shape;60;p32"/>
          <p:cNvSpPr/>
          <p:nvPr/>
        </p:nvSpPr>
        <p:spPr>
          <a:xfrm>
            <a:off x="5119925" y="2450650"/>
            <a:ext cx="3047700" cy="144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3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3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p32"/>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65" name="Google Shape;65;p3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2">
  <p:cSld name="CUSTOM_1">
    <p:spTree>
      <p:nvGrpSpPr>
        <p:cNvPr id="66" name="Shape 66"/>
        <p:cNvGrpSpPr/>
        <p:nvPr/>
      </p:nvGrpSpPr>
      <p:grpSpPr>
        <a:xfrm>
          <a:off x="0" y="0"/>
          <a:ext cx="0" cy="0"/>
          <a:chOff x="0" y="0"/>
          <a:chExt cx="0" cy="0"/>
        </a:xfrm>
      </p:grpSpPr>
      <p:pic>
        <p:nvPicPr>
          <p:cNvPr id="67" name="Google Shape;67;p3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cxnSp>
        <p:nvCxnSpPr>
          <p:cNvPr id="68" name="Google Shape;68;p33"/>
          <p:cNvCxnSpPr/>
          <p:nvPr/>
        </p:nvCxnSpPr>
        <p:spPr>
          <a:xfrm>
            <a:off x="730775" y="3197525"/>
            <a:ext cx="0" cy="594300"/>
          </a:xfrm>
          <a:prstGeom prst="straightConnector1">
            <a:avLst/>
          </a:prstGeom>
          <a:noFill/>
          <a:ln cap="flat" cmpd="sng" w="9525">
            <a:solidFill>
              <a:srgbClr val="50C2E4"/>
            </a:solidFill>
            <a:prstDash val="solid"/>
            <a:round/>
            <a:headEnd len="sm" w="sm" type="none"/>
            <a:tailEnd len="sm" w="sm" type="none"/>
          </a:ln>
        </p:spPr>
      </p:cxnSp>
      <p:cxnSp>
        <p:nvCxnSpPr>
          <p:cNvPr id="69" name="Google Shape;69;p33"/>
          <p:cNvCxnSpPr/>
          <p:nvPr/>
        </p:nvCxnSpPr>
        <p:spPr>
          <a:xfrm>
            <a:off x="5437425" y="3227100"/>
            <a:ext cx="0" cy="594300"/>
          </a:xfrm>
          <a:prstGeom prst="straightConnector1">
            <a:avLst/>
          </a:prstGeom>
          <a:noFill/>
          <a:ln cap="flat" cmpd="sng" w="9525">
            <a:solidFill>
              <a:srgbClr val="50C2E4"/>
            </a:solidFill>
            <a:prstDash val="solid"/>
            <a:round/>
            <a:headEnd len="sm" w="sm" type="none"/>
            <a:tailEnd len="sm" w="sm" type="none"/>
          </a:ln>
        </p:spPr>
      </p:cxnSp>
      <p:sp>
        <p:nvSpPr>
          <p:cNvPr id="70" name="Google Shape;70;p33"/>
          <p:cNvSpPr/>
          <p:nvPr/>
        </p:nvSpPr>
        <p:spPr>
          <a:xfrm>
            <a:off x="448850" y="2280588"/>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3"/>
          <p:cNvSpPr/>
          <p:nvPr/>
        </p:nvSpPr>
        <p:spPr>
          <a:xfrm>
            <a:off x="448850" y="38709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3"/>
          <p:cNvSpPr/>
          <p:nvPr/>
        </p:nvSpPr>
        <p:spPr>
          <a:xfrm>
            <a:off x="5151675" y="22954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3"/>
          <p:cNvSpPr/>
          <p:nvPr/>
        </p:nvSpPr>
        <p:spPr>
          <a:xfrm>
            <a:off x="5180813" y="3886275"/>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3"/>
          <p:cNvSpPr txBox="1"/>
          <p:nvPr/>
        </p:nvSpPr>
        <p:spPr>
          <a:xfrm>
            <a:off x="707325" y="2668263"/>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1</a:t>
            </a:r>
            <a:endParaRPr b="1" i="0" sz="2100" u="none" cap="none" strike="noStrike">
              <a:solidFill>
                <a:schemeClr val="lt1"/>
              </a:solidFill>
              <a:latin typeface="Arial"/>
              <a:ea typeface="Arial"/>
              <a:cs typeface="Arial"/>
              <a:sym typeface="Arial"/>
            </a:endParaRPr>
          </a:p>
        </p:txBody>
      </p:sp>
      <p:sp>
        <p:nvSpPr>
          <p:cNvPr id="75" name="Google Shape;75;p33"/>
          <p:cNvSpPr txBox="1"/>
          <p:nvPr/>
        </p:nvSpPr>
        <p:spPr>
          <a:xfrm>
            <a:off x="707325" y="42448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2</a:t>
            </a:r>
            <a:endParaRPr b="1" i="0" sz="2100" u="none" cap="none" strike="noStrike">
              <a:solidFill>
                <a:srgbClr val="50C2E4"/>
              </a:solidFill>
              <a:latin typeface="Arial"/>
              <a:ea typeface="Arial"/>
              <a:cs typeface="Arial"/>
              <a:sym typeface="Arial"/>
            </a:endParaRPr>
          </a:p>
        </p:txBody>
      </p:sp>
      <p:sp>
        <p:nvSpPr>
          <p:cNvPr id="76" name="Google Shape;76;p33"/>
          <p:cNvSpPr txBox="1"/>
          <p:nvPr/>
        </p:nvSpPr>
        <p:spPr>
          <a:xfrm>
            <a:off x="5428375" y="26577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3</a:t>
            </a:r>
            <a:endParaRPr b="1" i="0" sz="2100" u="none" cap="none" strike="noStrike">
              <a:solidFill>
                <a:srgbClr val="50C2E4"/>
              </a:solidFill>
              <a:latin typeface="Arial"/>
              <a:ea typeface="Arial"/>
              <a:cs typeface="Arial"/>
              <a:sym typeface="Arial"/>
            </a:endParaRPr>
          </a:p>
        </p:txBody>
      </p:sp>
      <p:sp>
        <p:nvSpPr>
          <p:cNvPr id="77" name="Google Shape;77;p33"/>
          <p:cNvSpPr txBox="1"/>
          <p:nvPr/>
        </p:nvSpPr>
        <p:spPr>
          <a:xfrm>
            <a:off x="5428375" y="42939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4</a:t>
            </a:r>
            <a:endParaRPr b="1" i="0" sz="2100" u="none" cap="none" strike="noStrike">
              <a:solidFill>
                <a:schemeClr val="lt1"/>
              </a:solidFill>
              <a:latin typeface="Arial"/>
              <a:ea typeface="Arial"/>
              <a:cs typeface="Arial"/>
              <a:sym typeface="Arial"/>
            </a:endParaRPr>
          </a:p>
        </p:txBody>
      </p:sp>
      <p:sp>
        <p:nvSpPr>
          <p:cNvPr id="78" name="Google Shape;78;p33"/>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33"/>
          <p:cNvSpPr/>
          <p:nvPr/>
        </p:nvSpPr>
        <p:spPr>
          <a:xfrm>
            <a:off x="5584600" y="0"/>
            <a:ext cx="3559500" cy="9624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3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 name="Google Shape;81;p3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2" name="Google Shape;82;p33"/>
          <p:cNvSpPr txBox="1"/>
          <p:nvPr>
            <p:ph idx="2" type="subTitle"/>
          </p:nvPr>
        </p:nvSpPr>
        <p:spPr>
          <a:xfrm>
            <a:off x="1148625" y="2177763"/>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3" name="Google Shape;83;p33"/>
          <p:cNvSpPr txBox="1"/>
          <p:nvPr>
            <p:ph idx="3" type="subTitle"/>
          </p:nvPr>
        </p:nvSpPr>
        <p:spPr>
          <a:xfrm>
            <a:off x="1148625" y="3730750"/>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33"/>
          <p:cNvSpPr txBox="1"/>
          <p:nvPr>
            <p:ph idx="4" type="subTitle"/>
          </p:nvPr>
        </p:nvSpPr>
        <p:spPr>
          <a:xfrm>
            <a:off x="5790000" y="37467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 name="Google Shape;85;p33"/>
          <p:cNvSpPr txBox="1"/>
          <p:nvPr>
            <p:ph idx="5" type="subTitle"/>
          </p:nvPr>
        </p:nvSpPr>
        <p:spPr>
          <a:xfrm>
            <a:off x="5752325" y="21153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4">
  <p:cSld name="CUSTOM_3">
    <p:spTree>
      <p:nvGrpSpPr>
        <p:cNvPr id="86" name="Shape 86"/>
        <p:cNvGrpSpPr/>
        <p:nvPr/>
      </p:nvGrpSpPr>
      <p:grpSpPr>
        <a:xfrm>
          <a:off x="0" y="0"/>
          <a:ext cx="0" cy="0"/>
          <a:chOff x="0" y="0"/>
          <a:chExt cx="0" cy="0"/>
        </a:xfrm>
      </p:grpSpPr>
      <p:sp>
        <p:nvSpPr>
          <p:cNvPr id="87" name="Google Shape;87;p34"/>
          <p:cNvSpPr/>
          <p:nvPr>
            <p:ph idx="2" type="pic"/>
          </p:nvPr>
        </p:nvSpPr>
        <p:spPr>
          <a:xfrm>
            <a:off x="6785650" y="-2750"/>
            <a:ext cx="2366400" cy="4525500"/>
          </a:xfrm>
          <a:prstGeom prst="rect">
            <a:avLst/>
          </a:prstGeom>
          <a:noFill/>
          <a:ln>
            <a:noFill/>
          </a:ln>
        </p:spPr>
      </p:sp>
      <p:sp>
        <p:nvSpPr>
          <p:cNvPr id="88" name="Google Shape;88;p34"/>
          <p:cNvSpPr/>
          <p:nvPr/>
        </p:nvSpPr>
        <p:spPr>
          <a:xfrm>
            <a:off x="5119925" y="2450650"/>
            <a:ext cx="3047700" cy="1209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34"/>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4"/>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1" name="Google Shape;91;p34"/>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 name="Google Shape;92;p34"/>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93" name="Google Shape;93;p3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r>
              <a:rPr lang="es"/>
              <a:t>P </a:t>
            </a:r>
            <a:r>
              <a:rPr lang="es">
                <a:solidFill>
                  <a:srgbClr val="FF1D25"/>
                </a:solidFill>
              </a:rPr>
              <a:t>I</a:t>
            </a:r>
            <a:r>
              <a:rPr lang="es"/>
              <a:t> </a:t>
            </a:r>
            <a:fld id="{00000000-1234-1234-1234-123412341234}" type="slidenum">
              <a:rPr lang="es"/>
              <a:t>‹#›</a:t>
            </a:fld>
            <a:endParaRPr/>
          </a:p>
          <a:p>
            <a:pPr indent="0" lvl="0" marL="0" rtl="0" algn="r">
              <a:spcBef>
                <a:spcPts val="0"/>
              </a:spcBef>
              <a:spcAft>
                <a:spcPts val="0"/>
              </a:spcAft>
              <a:buSzPts val="1000"/>
              <a:buNone/>
            </a:pPr>
            <a:r>
              <a:t/>
            </a:r>
            <a:endParaRPr b="0" sz="1000">
              <a:solidFill>
                <a:schemeClr val="dk2"/>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3.jpg"/><Relationship Id="rId10" Type="http://schemas.openxmlformats.org/officeDocument/2006/relationships/image" Target="../media/image22.png"/><Relationship Id="rId12" Type="http://schemas.openxmlformats.org/officeDocument/2006/relationships/image" Target="../media/image25.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9.png"/><Relationship Id="rId5" Type="http://schemas.openxmlformats.org/officeDocument/2006/relationships/image" Target="../media/image26.jpg"/><Relationship Id="rId6" Type="http://schemas.openxmlformats.org/officeDocument/2006/relationships/image" Target="../media/image3.png"/><Relationship Id="rId7" Type="http://schemas.openxmlformats.org/officeDocument/2006/relationships/image" Target="../media/image2.png"/><Relationship Id="rId8"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42.png"/><Relationship Id="rId5" Type="http://schemas.openxmlformats.org/officeDocument/2006/relationships/image" Target="../media/image23.jp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23.jpg"/><Relationship Id="rId9" Type="http://schemas.openxmlformats.org/officeDocument/2006/relationships/image" Target="../media/image55.png"/><Relationship Id="rId5" Type="http://schemas.openxmlformats.org/officeDocument/2006/relationships/image" Target="../media/image52.png"/><Relationship Id="rId6" Type="http://schemas.openxmlformats.org/officeDocument/2006/relationships/image" Target="../media/image57.png"/><Relationship Id="rId7" Type="http://schemas.openxmlformats.org/officeDocument/2006/relationships/hyperlink" Target="https://youtu.be/xH-9nWaqpws" TargetMode="External"/><Relationship Id="rId8" Type="http://schemas.openxmlformats.org/officeDocument/2006/relationships/hyperlink" Target="https://youtu.be/pJvJo1mxVA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3.jpg"/><Relationship Id="rId4" Type="http://schemas.openxmlformats.org/officeDocument/2006/relationships/image" Target="../media/image4.png"/><Relationship Id="rId5" Type="http://schemas.openxmlformats.org/officeDocument/2006/relationships/image" Target="../media/image61.png"/><Relationship Id="rId6" Type="http://schemas.openxmlformats.org/officeDocument/2006/relationships/hyperlink" Target="https://galaxia.steam.eus/" TargetMode="External"/><Relationship Id="rId7" Type="http://schemas.openxmlformats.org/officeDocument/2006/relationships/image" Target="../media/image34.png"/><Relationship Id="rId8" Type="http://schemas.openxmlformats.org/officeDocument/2006/relationships/image" Target="../media/image5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3.jpg"/><Relationship Id="rId4" Type="http://schemas.openxmlformats.org/officeDocument/2006/relationships/image" Target="../media/image4.png"/><Relationship Id="rId5" Type="http://schemas.openxmlformats.org/officeDocument/2006/relationships/image" Target="../media/image51.png"/><Relationship Id="rId6" Type="http://schemas.openxmlformats.org/officeDocument/2006/relationships/image" Target="../media/image24.png"/><Relationship Id="rId7" Type="http://schemas.openxmlformats.org/officeDocument/2006/relationships/image" Target="../media/image56.png"/><Relationship Id="rId8" Type="http://schemas.openxmlformats.org/officeDocument/2006/relationships/image" Target="../media/image58.png"/></Relationships>
</file>

<file path=ppt/slides/_rels/slide14.xml.rels><?xml version="1.0" encoding="UTF-8" standalone="yes"?><Relationships xmlns="http://schemas.openxmlformats.org/package/2006/relationships"><Relationship Id="rId11" Type="http://schemas.openxmlformats.org/officeDocument/2006/relationships/image" Target="../media/image23.jpg"/><Relationship Id="rId10" Type="http://schemas.openxmlformats.org/officeDocument/2006/relationships/image" Target="../media/image22.png"/><Relationship Id="rId12" Type="http://schemas.openxmlformats.org/officeDocument/2006/relationships/image" Target="../media/image25.jp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9.png"/><Relationship Id="rId5" Type="http://schemas.openxmlformats.org/officeDocument/2006/relationships/image" Target="../media/image26.jpg"/><Relationship Id="rId6" Type="http://schemas.openxmlformats.org/officeDocument/2006/relationships/image" Target="../media/image3.png"/><Relationship Id="rId7" Type="http://schemas.openxmlformats.org/officeDocument/2006/relationships/image" Target="../media/image2.png"/><Relationship Id="rId8"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4.png"/><Relationship Id="rId5" Type="http://schemas.openxmlformats.org/officeDocument/2006/relationships/image" Target="../media/image23.jpg"/><Relationship Id="rId6"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3.jpg"/><Relationship Id="rId4" Type="http://schemas.openxmlformats.org/officeDocument/2006/relationships/image" Target="../media/image4.png"/><Relationship Id="rId5" Type="http://schemas.openxmlformats.org/officeDocument/2006/relationships/image" Target="../media/image19.png"/><Relationship Id="rId6" Type="http://schemas.openxmlformats.org/officeDocument/2006/relationships/image" Target="../media/image18.png"/><Relationship Id="rId7" Type="http://schemas.openxmlformats.org/officeDocument/2006/relationships/image" Target="../media/image27.png"/><Relationship Id="rId8"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3.jpg"/><Relationship Id="rId4" Type="http://schemas.openxmlformats.org/officeDocument/2006/relationships/image" Target="../media/image4.png"/><Relationship Id="rId9" Type="http://schemas.openxmlformats.org/officeDocument/2006/relationships/image" Target="../media/image19.png"/><Relationship Id="rId5" Type="http://schemas.openxmlformats.org/officeDocument/2006/relationships/image" Target="../media/image33.png"/><Relationship Id="rId6" Type="http://schemas.openxmlformats.org/officeDocument/2006/relationships/image" Target="../media/image31.jpg"/><Relationship Id="rId7" Type="http://schemas.openxmlformats.org/officeDocument/2006/relationships/hyperlink" Target="http://fodey.com" TargetMode="External"/><Relationship Id="rId8"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23.jpg"/><Relationship Id="rId5" Type="http://schemas.openxmlformats.org/officeDocument/2006/relationships/image" Target="../media/image4.png"/><Relationship Id="rId6" Type="http://schemas.openxmlformats.org/officeDocument/2006/relationships/image" Target="../media/image38.png"/><Relationship Id="rId7" Type="http://schemas.openxmlformats.org/officeDocument/2006/relationships/image" Target="../media/image29.png"/><Relationship Id="rId8"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3.jpg"/><Relationship Id="rId4" Type="http://schemas.openxmlformats.org/officeDocument/2006/relationships/image" Target="../media/image4.png"/><Relationship Id="rId5" Type="http://schemas.openxmlformats.org/officeDocument/2006/relationships/image" Target="../media/image38.png"/><Relationship Id="rId6" Type="http://schemas.openxmlformats.org/officeDocument/2006/relationships/image" Target="../media/image19.png"/><Relationship Id="rId7" Type="http://schemas.openxmlformats.org/officeDocument/2006/relationships/image" Target="../media/image41.png"/><Relationship Id="rId8"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42.png"/><Relationship Id="rId5" Type="http://schemas.openxmlformats.org/officeDocument/2006/relationships/image" Target="../media/image4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3.jpg"/><Relationship Id="rId5" Type="http://schemas.openxmlformats.org/officeDocument/2006/relationships/image" Target="../media/image30.png"/><Relationship Id="rId6" Type="http://schemas.openxmlformats.org/officeDocument/2006/relationships/image" Target="../media/image39.png"/><Relationship Id="rId7"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3.jpg"/><Relationship Id="rId9" Type="http://schemas.openxmlformats.org/officeDocument/2006/relationships/image" Target="../media/image47.png"/><Relationship Id="rId5" Type="http://schemas.openxmlformats.org/officeDocument/2006/relationships/image" Target="../media/image40.png"/><Relationship Id="rId6" Type="http://schemas.openxmlformats.org/officeDocument/2006/relationships/image" Target="../media/image19.png"/><Relationship Id="rId7" Type="http://schemas.openxmlformats.org/officeDocument/2006/relationships/image" Target="../media/image45.png"/><Relationship Id="rId8"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preencoded.png" id="181" name="Google Shape;181;p4"/>
          <p:cNvPicPr preferRelativeResize="0"/>
          <p:nvPr/>
        </p:nvPicPr>
        <p:blipFill rotWithShape="1">
          <a:blip r:embed="rId3">
            <a:alphaModFix/>
          </a:blip>
          <a:srcRect b="0" l="0" r="0" t="0"/>
          <a:stretch/>
        </p:blipFill>
        <p:spPr>
          <a:xfrm>
            <a:off x="382094" y="4499219"/>
            <a:ext cx="713956" cy="444760"/>
          </a:xfrm>
          <a:prstGeom prst="rect">
            <a:avLst/>
          </a:prstGeom>
          <a:noFill/>
          <a:ln>
            <a:noFill/>
          </a:ln>
        </p:spPr>
      </p:pic>
      <p:sp>
        <p:nvSpPr>
          <p:cNvPr id="182" name="Google Shape;182;p4"/>
          <p:cNvSpPr txBox="1"/>
          <p:nvPr/>
        </p:nvSpPr>
        <p:spPr>
          <a:xfrm>
            <a:off x="267950" y="1640825"/>
            <a:ext cx="2881500" cy="159733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400"/>
              <a:buFont typeface="Arial"/>
              <a:buNone/>
            </a:pPr>
            <a:r>
              <a:rPr b="1" i="0" lang="es" sz="3400" u="none" cap="none" strike="noStrike">
                <a:solidFill>
                  <a:schemeClr val="dk2"/>
                </a:solidFill>
                <a:latin typeface="Oswald"/>
                <a:ea typeface="Oswald"/>
                <a:cs typeface="Oswald"/>
                <a:sym typeface="Oswald"/>
              </a:rPr>
              <a:t>Kolore guztietako lanbideak</a:t>
            </a:r>
            <a:endParaRPr b="1" i="0" sz="3400" u="none" cap="none" strike="noStrike">
              <a:solidFill>
                <a:schemeClr val="dk2"/>
              </a:solidFill>
              <a:latin typeface="Oswald"/>
              <a:ea typeface="Oswald"/>
              <a:cs typeface="Oswald"/>
              <a:sym typeface="Oswald"/>
            </a:endParaRPr>
          </a:p>
        </p:txBody>
      </p:sp>
      <p:pic>
        <p:nvPicPr>
          <p:cNvPr id="183" name="Google Shape;183;p4"/>
          <p:cNvPicPr preferRelativeResize="0"/>
          <p:nvPr/>
        </p:nvPicPr>
        <p:blipFill rotWithShape="1">
          <a:blip r:embed="rId4">
            <a:alphaModFix/>
          </a:blip>
          <a:srcRect b="0" l="0" r="0" t="0"/>
          <a:stretch/>
        </p:blipFill>
        <p:spPr>
          <a:xfrm>
            <a:off x="5577942" y="4717502"/>
            <a:ext cx="510277" cy="195278"/>
          </a:xfrm>
          <a:prstGeom prst="rect">
            <a:avLst/>
          </a:prstGeom>
          <a:noFill/>
          <a:ln>
            <a:noFill/>
          </a:ln>
        </p:spPr>
      </p:pic>
      <p:cxnSp>
        <p:nvCxnSpPr>
          <p:cNvPr id="184" name="Google Shape;184;p4"/>
          <p:cNvCxnSpPr/>
          <p:nvPr/>
        </p:nvCxnSpPr>
        <p:spPr>
          <a:xfrm>
            <a:off x="61316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5" name="Google Shape;185;p4"/>
          <p:cNvCxnSpPr/>
          <p:nvPr/>
        </p:nvCxnSpPr>
        <p:spPr>
          <a:xfrm>
            <a:off x="68684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6" name="Google Shape;186;p4"/>
          <p:cNvCxnSpPr/>
          <p:nvPr/>
        </p:nvCxnSpPr>
        <p:spPr>
          <a:xfrm>
            <a:off x="76485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7" name="Google Shape;187;p4"/>
          <p:cNvCxnSpPr/>
          <p:nvPr/>
        </p:nvCxnSpPr>
        <p:spPr>
          <a:xfrm>
            <a:off x="84287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88" name="Google Shape;188;p4"/>
          <p:cNvPicPr preferRelativeResize="0"/>
          <p:nvPr/>
        </p:nvPicPr>
        <p:blipFill rotWithShape="1">
          <a:blip r:embed="rId5">
            <a:alphaModFix/>
          </a:blip>
          <a:srcRect b="9910" l="3997" r="3460" t="17430"/>
          <a:stretch/>
        </p:blipFill>
        <p:spPr>
          <a:xfrm>
            <a:off x="6155375" y="4717502"/>
            <a:ext cx="700277" cy="176960"/>
          </a:xfrm>
          <a:prstGeom prst="rect">
            <a:avLst/>
          </a:prstGeom>
          <a:noFill/>
          <a:ln>
            <a:noFill/>
          </a:ln>
        </p:spPr>
      </p:pic>
      <p:pic>
        <p:nvPicPr>
          <p:cNvPr id="189" name="Google Shape;189;p4"/>
          <p:cNvPicPr preferRelativeResize="0"/>
          <p:nvPr/>
        </p:nvPicPr>
        <p:blipFill rotWithShape="1">
          <a:blip r:embed="rId6">
            <a:alphaModFix/>
          </a:blip>
          <a:srcRect b="19440" l="10829" r="6313" t="5875"/>
          <a:stretch/>
        </p:blipFill>
        <p:spPr>
          <a:xfrm>
            <a:off x="6969314" y="4653706"/>
            <a:ext cx="601776" cy="302647"/>
          </a:xfrm>
          <a:prstGeom prst="rect">
            <a:avLst/>
          </a:prstGeom>
          <a:noFill/>
          <a:ln>
            <a:noFill/>
          </a:ln>
        </p:spPr>
      </p:pic>
      <p:pic>
        <p:nvPicPr>
          <p:cNvPr id="190" name="Google Shape;190;p4"/>
          <p:cNvPicPr preferRelativeResize="0"/>
          <p:nvPr/>
        </p:nvPicPr>
        <p:blipFill rotWithShape="1">
          <a:blip r:embed="rId7">
            <a:alphaModFix/>
          </a:blip>
          <a:srcRect b="30665" l="4977" r="4688" t="26089"/>
          <a:stretch/>
        </p:blipFill>
        <p:spPr>
          <a:xfrm>
            <a:off x="7742052" y="4698009"/>
            <a:ext cx="625153" cy="223792"/>
          </a:xfrm>
          <a:prstGeom prst="rect">
            <a:avLst/>
          </a:prstGeom>
          <a:noFill/>
          <a:ln>
            <a:noFill/>
          </a:ln>
        </p:spPr>
      </p:pic>
      <p:cxnSp>
        <p:nvCxnSpPr>
          <p:cNvPr id="191" name="Google Shape;191;p4"/>
          <p:cNvCxnSpPr/>
          <p:nvPr/>
        </p:nvCxnSpPr>
        <p:spPr>
          <a:xfrm>
            <a:off x="5500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92" name="Google Shape;192;p4"/>
          <p:cNvPicPr preferRelativeResize="0"/>
          <p:nvPr/>
        </p:nvPicPr>
        <p:blipFill rotWithShape="1">
          <a:blip r:embed="rId8">
            <a:alphaModFix/>
          </a:blip>
          <a:srcRect b="0" l="0" r="0" t="0"/>
          <a:stretch/>
        </p:blipFill>
        <p:spPr>
          <a:xfrm>
            <a:off x="8522236" y="4663816"/>
            <a:ext cx="275472" cy="302649"/>
          </a:xfrm>
          <a:prstGeom prst="rect">
            <a:avLst/>
          </a:prstGeom>
          <a:noFill/>
          <a:ln>
            <a:noFill/>
          </a:ln>
        </p:spPr>
      </p:pic>
      <p:pic>
        <p:nvPicPr>
          <p:cNvPr id="193" name="Google Shape;193;p4"/>
          <p:cNvPicPr preferRelativeResize="0"/>
          <p:nvPr/>
        </p:nvPicPr>
        <p:blipFill rotWithShape="1">
          <a:blip r:embed="rId9">
            <a:alphaModFix/>
          </a:blip>
          <a:srcRect b="0" l="0" r="0" t="0"/>
          <a:stretch/>
        </p:blipFill>
        <p:spPr>
          <a:xfrm>
            <a:off x="4821012" y="4653688"/>
            <a:ext cx="601776" cy="261631"/>
          </a:xfrm>
          <a:prstGeom prst="rect">
            <a:avLst/>
          </a:prstGeom>
          <a:noFill/>
          <a:ln>
            <a:noFill/>
          </a:ln>
        </p:spPr>
      </p:pic>
      <p:pic>
        <p:nvPicPr>
          <p:cNvPr id="194" name="Google Shape;194;p4"/>
          <p:cNvPicPr preferRelativeResize="0"/>
          <p:nvPr/>
        </p:nvPicPr>
        <p:blipFill rotWithShape="1">
          <a:blip r:embed="rId10">
            <a:alphaModFix/>
          </a:blip>
          <a:srcRect b="0" l="0" r="0" t="0"/>
          <a:stretch/>
        </p:blipFill>
        <p:spPr>
          <a:xfrm>
            <a:off x="260199" y="329224"/>
            <a:ext cx="2948925" cy="1002176"/>
          </a:xfrm>
          <a:prstGeom prst="rect">
            <a:avLst/>
          </a:prstGeom>
          <a:noFill/>
          <a:ln>
            <a:noFill/>
          </a:ln>
        </p:spPr>
      </p:pic>
      <p:pic>
        <p:nvPicPr>
          <p:cNvPr id="195" name="Google Shape;195;p4"/>
          <p:cNvPicPr preferRelativeResize="0"/>
          <p:nvPr/>
        </p:nvPicPr>
        <p:blipFill rotWithShape="1">
          <a:blip r:embed="rId11">
            <a:alphaModFix/>
          </a:blip>
          <a:srcRect b="5995" l="30294" r="36419" t="0"/>
          <a:stretch/>
        </p:blipFill>
        <p:spPr>
          <a:xfrm>
            <a:off x="6807675" y="750"/>
            <a:ext cx="2336323" cy="4397075"/>
          </a:xfrm>
          <a:prstGeom prst="rect">
            <a:avLst/>
          </a:prstGeom>
          <a:noFill/>
          <a:ln>
            <a:noFill/>
          </a:ln>
        </p:spPr>
      </p:pic>
      <p:pic>
        <p:nvPicPr>
          <p:cNvPr id="196" name="Google Shape;196;p4"/>
          <p:cNvPicPr preferRelativeResize="0"/>
          <p:nvPr/>
        </p:nvPicPr>
        <p:blipFill rotWithShape="1">
          <a:blip r:embed="rId12">
            <a:alphaModFix/>
          </a:blip>
          <a:srcRect b="0" l="0" r="0" t="0"/>
          <a:stretch/>
        </p:blipFill>
        <p:spPr>
          <a:xfrm>
            <a:off x="3376250" y="716925"/>
            <a:ext cx="5052524" cy="2881526"/>
          </a:xfrm>
          <a:prstGeom prst="rect">
            <a:avLst/>
          </a:prstGeom>
          <a:noFill/>
          <a:ln>
            <a:noFill/>
          </a:ln>
        </p:spPr>
      </p:pic>
      <p:sp>
        <p:nvSpPr>
          <p:cNvPr id="197" name="Google Shape;197;p4"/>
          <p:cNvSpPr txBox="1"/>
          <p:nvPr/>
        </p:nvSpPr>
        <p:spPr>
          <a:xfrm>
            <a:off x="4742052" y="4298598"/>
            <a:ext cx="3000000" cy="30005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50"/>
              <a:buFont typeface="Arial"/>
              <a:buNone/>
            </a:pPr>
            <a:r>
              <a:rPr b="0" i="0" lang="es" sz="750" u="none" cap="none" strike="noStrike">
                <a:solidFill>
                  <a:srgbClr val="000000"/>
                </a:solidFill>
                <a:latin typeface="Roboto"/>
                <a:ea typeface="Roboto"/>
                <a:cs typeface="Roboto"/>
                <a:sym typeface="Roboto"/>
              </a:rPr>
              <a:t>Erakunde parte-hartzaileak:</a:t>
            </a:r>
            <a:endParaRPr b="0" i="0" sz="750" u="none" cap="none" strike="noStrike">
              <a:solidFill>
                <a:srgbClr val="000000"/>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3375efb7e89_0_32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7" name="Google Shape;327;g3375efb7e89_0_322"/>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328" name="Google Shape;328;g3375efb7e89_0_322"/>
          <p:cNvPicPr preferRelativeResize="0"/>
          <p:nvPr/>
        </p:nvPicPr>
        <p:blipFill rotWithShape="1">
          <a:blip r:embed="rId4">
            <a:alphaModFix/>
          </a:blip>
          <a:srcRect b="0" l="0" r="0" t="0"/>
          <a:stretch/>
        </p:blipFill>
        <p:spPr>
          <a:xfrm rot="10800000">
            <a:off x="3562050" y="13"/>
            <a:ext cx="1862457" cy="578575"/>
          </a:xfrm>
          <a:prstGeom prst="rect">
            <a:avLst/>
          </a:prstGeom>
          <a:noFill/>
          <a:ln>
            <a:noFill/>
          </a:ln>
        </p:spPr>
      </p:pic>
      <p:pic>
        <p:nvPicPr>
          <p:cNvPr id="329" name="Google Shape;329;g3375efb7e89_0_322"/>
          <p:cNvPicPr preferRelativeResize="0"/>
          <p:nvPr/>
        </p:nvPicPr>
        <p:blipFill rotWithShape="1">
          <a:blip r:embed="rId5">
            <a:alphaModFix/>
          </a:blip>
          <a:srcRect b="5995" l="30294" r="36419" t="0"/>
          <a:stretch/>
        </p:blipFill>
        <p:spPr>
          <a:xfrm>
            <a:off x="6807675" y="750"/>
            <a:ext cx="2336323" cy="4397075"/>
          </a:xfrm>
          <a:prstGeom prst="rect">
            <a:avLst/>
          </a:prstGeom>
          <a:noFill/>
          <a:ln>
            <a:noFill/>
          </a:ln>
        </p:spPr>
      </p:pic>
      <p:pic>
        <p:nvPicPr>
          <p:cNvPr id="330" name="Google Shape;330;g3375efb7e89_0_322"/>
          <p:cNvPicPr preferRelativeResize="0"/>
          <p:nvPr/>
        </p:nvPicPr>
        <p:blipFill rotWithShape="1">
          <a:blip r:embed="rId6">
            <a:alphaModFix/>
          </a:blip>
          <a:srcRect b="0" l="0" r="0" t="0"/>
          <a:stretch/>
        </p:blipFill>
        <p:spPr>
          <a:xfrm>
            <a:off x="6862375" y="3100025"/>
            <a:ext cx="1219275" cy="1219275"/>
          </a:xfrm>
          <a:prstGeom prst="rect">
            <a:avLst/>
          </a:prstGeom>
          <a:noFill/>
          <a:ln>
            <a:noFill/>
          </a:ln>
        </p:spPr>
      </p:pic>
      <p:sp>
        <p:nvSpPr>
          <p:cNvPr id="331" name="Google Shape;331;g3375efb7e89_0_322"/>
          <p:cNvSpPr txBox="1"/>
          <p:nvPr/>
        </p:nvSpPr>
        <p:spPr>
          <a:xfrm>
            <a:off x="362588" y="1436486"/>
            <a:ext cx="6079200" cy="2123628"/>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Azterlaneko grafikoetako zirkulu bakoitzak okupazio, ofizio edo lanbide bat adierazten du, bertan lan egiten duten emakumeen ehunekoaren arabera. Datuak Espainiakoak dira</a:t>
            </a:r>
            <a:r>
              <a:rPr b="0" i="0" lang="es" sz="1800" u="none" cap="none" strike="noStrike">
                <a:solidFill>
                  <a:srgbClr val="000000"/>
                </a:solidFill>
                <a:latin typeface="Calibri"/>
                <a:ea typeface="Calibri"/>
                <a:cs typeface="Calibri"/>
                <a:sym typeface="Calibri"/>
              </a:rPr>
              <a:t>.</a:t>
            </a:r>
            <a:endParaRPr b="0" i="0" sz="1400" u="none" cap="none" strike="noStrike">
              <a:solidFill>
                <a:srgbClr val="666666"/>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a:p>
            <a:pPr indent="0" lvl="0" marL="630000" marR="0" rtl="0" algn="l">
              <a:lnSpc>
                <a:spcPct val="100000"/>
              </a:lnSpc>
              <a:spcBef>
                <a:spcPts val="0"/>
              </a:spcBef>
              <a:spcAft>
                <a:spcPts val="0"/>
              </a:spcAft>
              <a:buClr>
                <a:srgbClr val="000000"/>
              </a:buClr>
              <a:buSzPts val="1400"/>
              <a:buFont typeface="Arial"/>
              <a:buNone/>
            </a:pPr>
            <a:r>
              <a:rPr b="0" i="0" lang="es" sz="1400" u="sng" cap="none" strike="noStrike">
                <a:solidFill>
                  <a:srgbClr val="FF1D25"/>
                </a:solidFill>
                <a:latin typeface="Roboto"/>
                <a:ea typeface="Roboto"/>
                <a:cs typeface="Roboto"/>
                <a:sym typeface="Roboto"/>
              </a:rPr>
              <a:t>Baliabidea</a:t>
            </a:r>
            <a:endParaRPr b="0" i="0" sz="1400" u="none" cap="none" strike="noStrike">
              <a:solidFill>
                <a:srgbClr val="FF1D25"/>
              </a:solidFill>
              <a:latin typeface="Roboto"/>
              <a:ea typeface="Roboto"/>
              <a:cs typeface="Roboto"/>
              <a:sym typeface="Roboto"/>
            </a:endParaRPr>
          </a:p>
          <a:p>
            <a:pPr indent="0" lvl="0" marL="630000" marR="0" rtl="0" algn="l">
              <a:lnSpc>
                <a:spcPct val="100000"/>
              </a:lnSpc>
              <a:spcBef>
                <a:spcPts val="0"/>
              </a:spcBef>
              <a:spcAft>
                <a:spcPts val="0"/>
              </a:spcAft>
              <a:buClr>
                <a:srgbClr val="000000"/>
              </a:buClr>
              <a:buSzPts val="1400"/>
              <a:buFont typeface="Arial"/>
              <a:buNone/>
            </a:pPr>
            <a:r>
              <a:rPr b="1" i="0" lang="es" sz="1400" u="none" cap="none" strike="noStrike">
                <a:solidFill>
                  <a:srgbClr val="666666"/>
                </a:solidFill>
                <a:latin typeface="Roboto"/>
                <a:ea typeface="Roboto"/>
                <a:cs typeface="Roboto"/>
                <a:sym typeface="Roboto"/>
              </a:rPr>
              <a:t>Estatistikako Institutu Nazionalaren azterketa</a:t>
            </a:r>
            <a:r>
              <a:rPr b="0" i="0" lang="es" sz="1400" u="none" cap="none" strike="noStrike">
                <a:solidFill>
                  <a:srgbClr val="495057"/>
                </a:solidFill>
                <a:latin typeface="Roboto"/>
                <a:ea typeface="Roboto"/>
                <a:cs typeface="Roboto"/>
                <a:sym typeface="Roboto"/>
              </a:rPr>
              <a:t>.</a:t>
            </a:r>
            <a:endParaRPr b="1" i="0" sz="1400" u="none" cap="none" strike="noStrike">
              <a:solidFill>
                <a:srgbClr val="666666"/>
              </a:solidFill>
              <a:latin typeface="Roboto"/>
              <a:ea typeface="Roboto"/>
              <a:cs typeface="Roboto"/>
              <a:sym typeface="Roboto"/>
            </a:endParaRPr>
          </a:p>
          <a:p>
            <a:pPr indent="0" lvl="0" marL="630000" marR="0" rtl="0" algn="l">
              <a:lnSpc>
                <a:spcPct val="100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Azterlan horrek Espainiako lanbide maskulinizatuenak eta feminizatuenak zein diren erakusten du.  </a:t>
            </a:r>
            <a:endParaRPr b="0" i="0" sz="1400" u="none" cap="none" strike="noStrike">
              <a:solidFill>
                <a:srgbClr val="000000"/>
              </a:solidFill>
              <a:latin typeface="Arial"/>
              <a:ea typeface="Arial"/>
              <a:cs typeface="Arial"/>
              <a:sym typeface="Arial"/>
            </a:endParaRPr>
          </a:p>
        </p:txBody>
      </p:sp>
      <p:sp>
        <p:nvSpPr>
          <p:cNvPr id="332" name="Google Shape;332;g3375efb7e89_0_322"/>
          <p:cNvSpPr/>
          <p:nvPr/>
        </p:nvSpPr>
        <p:spPr>
          <a:xfrm>
            <a:off x="362588" y="2599313"/>
            <a:ext cx="478800" cy="651600"/>
          </a:xfrm>
          <a:prstGeom prst="rect">
            <a:avLst/>
          </a:prstGeom>
          <a:solidFill>
            <a:srgbClr val="FF1D25"/>
          </a:solidFill>
          <a:ln cap="flat" cmpd="sng" w="9525">
            <a:solidFill>
              <a:srgbClr val="FF1D2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3" name="Google Shape;333;g3375efb7e89_0_322"/>
          <p:cNvPicPr preferRelativeResize="0"/>
          <p:nvPr/>
        </p:nvPicPr>
        <p:blipFill rotWithShape="1">
          <a:blip r:embed="rId7">
            <a:alphaModFix/>
          </a:blip>
          <a:srcRect b="0" l="0" r="0" t="0"/>
          <a:stretch/>
        </p:blipFill>
        <p:spPr>
          <a:xfrm>
            <a:off x="500225" y="2908150"/>
            <a:ext cx="309050" cy="309050"/>
          </a:xfrm>
          <a:prstGeom prst="rect">
            <a:avLst/>
          </a:prstGeom>
          <a:noFill/>
          <a:ln>
            <a:noFill/>
          </a:ln>
        </p:spPr>
      </p:pic>
      <p:sp>
        <p:nvSpPr>
          <p:cNvPr id="334" name="Google Shape;334;g3375efb7e89_0_322"/>
          <p:cNvSpPr/>
          <p:nvPr/>
        </p:nvSpPr>
        <p:spPr>
          <a:xfrm>
            <a:off x="1858050" y="3594375"/>
            <a:ext cx="4700700" cy="1397400"/>
          </a:xfrm>
          <a:prstGeom prst="wedgeRoundRectCallout">
            <a:avLst>
              <a:gd fmla="val -55069" name="adj1"/>
              <a:gd fmla="val 11035" name="adj2"/>
              <a:gd fmla="val 0" name="adj3"/>
            </a:avLst>
          </a:prstGeom>
          <a:gradFill>
            <a:gsLst>
              <a:gs pos="0">
                <a:srgbClr val="F3A255">
                  <a:alpha val="32156"/>
                </a:srgbClr>
              </a:gs>
              <a:gs pos="49000">
                <a:srgbClr val="E6AED0">
                  <a:alpha val="32156"/>
                </a:srgbClr>
              </a:gs>
              <a:gs pos="100000">
                <a:srgbClr val="50C2E4">
                  <a:alpha val="28235"/>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5" name="Google Shape;335;g3375efb7e89_0_322"/>
          <p:cNvPicPr preferRelativeResize="0"/>
          <p:nvPr/>
        </p:nvPicPr>
        <p:blipFill rotWithShape="1">
          <a:blip r:embed="rId8">
            <a:alphaModFix/>
          </a:blip>
          <a:srcRect b="0" l="0" r="0" t="0"/>
          <a:stretch/>
        </p:blipFill>
        <p:spPr>
          <a:xfrm>
            <a:off x="500225" y="3639000"/>
            <a:ext cx="1218374" cy="1397426"/>
          </a:xfrm>
          <a:prstGeom prst="rect">
            <a:avLst/>
          </a:prstGeom>
          <a:noFill/>
          <a:ln>
            <a:noFill/>
          </a:ln>
        </p:spPr>
      </p:pic>
      <p:sp>
        <p:nvSpPr>
          <p:cNvPr id="336" name="Google Shape;336;g3375efb7e89_0_322"/>
          <p:cNvSpPr txBox="1"/>
          <p:nvPr/>
        </p:nvSpPr>
        <p:spPr>
          <a:xfrm>
            <a:off x="1922550" y="3562800"/>
            <a:ext cx="4507200" cy="1423436"/>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Aurreko jardueran, gizon-emakumeak lanbide-arloen arabera banatu dituzue.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Zuen banaketa horrek ba al du antzekotasunik datu errealek erakusten dutenarekin?</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Harritu al zaituztete lanbideren bateko emaitzek?</a:t>
            </a:r>
            <a:endParaRPr b="0" i="0" sz="1400" u="none" cap="none" strike="noStrike">
              <a:solidFill>
                <a:srgbClr val="666666"/>
              </a:solidFill>
              <a:latin typeface="Roboto"/>
              <a:ea typeface="Roboto"/>
              <a:cs typeface="Roboto"/>
              <a:sym typeface="Roboto"/>
            </a:endParaRPr>
          </a:p>
        </p:txBody>
      </p:sp>
      <p:sp>
        <p:nvSpPr>
          <p:cNvPr id="337" name="Google Shape;337;g3375efb7e89_0_322"/>
          <p:cNvSpPr txBox="1"/>
          <p:nvPr/>
        </p:nvSpPr>
        <p:spPr>
          <a:xfrm>
            <a:off x="260200" y="834164"/>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s" sz="2000" u="none" cap="none" strike="noStrike">
                <a:solidFill>
                  <a:srgbClr val="666666"/>
                </a:solidFill>
                <a:latin typeface="Oswald"/>
                <a:ea typeface="Oswald"/>
                <a:cs typeface="Oswald"/>
                <a:sym typeface="Oswald"/>
              </a:rPr>
              <a:t>Kolore guztietako lanbideak:</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38" name="Google Shape;338;g3375efb7e89_0_322"/>
          <p:cNvSpPr txBox="1"/>
          <p:nvPr/>
        </p:nvSpPr>
        <p:spPr>
          <a:xfrm>
            <a:off x="260200" y="1160452"/>
            <a:ext cx="6464919" cy="52575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800" u="none" cap="none" strike="noStrike">
                <a:solidFill>
                  <a:srgbClr val="FF1D25"/>
                </a:solidFill>
                <a:latin typeface="Oswald"/>
                <a:ea typeface="Oswald"/>
                <a:cs typeface="Oswald"/>
                <a:sym typeface="Oswald"/>
              </a:rPr>
              <a:t>4. Urratsa: Errealitatea aztertzea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3379bae8620_0_11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4" name="Google Shape;344;g3379bae8620_0_110"/>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345" name="Google Shape;345;g3379bae8620_0_110"/>
          <p:cNvPicPr preferRelativeResize="0"/>
          <p:nvPr/>
        </p:nvPicPr>
        <p:blipFill rotWithShape="1">
          <a:blip r:embed="rId4">
            <a:alphaModFix/>
          </a:blip>
          <a:srcRect b="5995" l="30294" r="36419" t="0"/>
          <a:stretch/>
        </p:blipFill>
        <p:spPr>
          <a:xfrm>
            <a:off x="6807675" y="750"/>
            <a:ext cx="2336323" cy="4397075"/>
          </a:xfrm>
          <a:prstGeom prst="rect">
            <a:avLst/>
          </a:prstGeom>
          <a:noFill/>
          <a:ln>
            <a:noFill/>
          </a:ln>
        </p:spPr>
      </p:pic>
      <p:pic>
        <p:nvPicPr>
          <p:cNvPr id="346" name="Google Shape;346;g3379bae8620_0_110"/>
          <p:cNvPicPr preferRelativeResize="0"/>
          <p:nvPr/>
        </p:nvPicPr>
        <p:blipFill rotWithShape="1">
          <a:blip r:embed="rId5">
            <a:alphaModFix/>
          </a:blip>
          <a:srcRect b="0" l="0" r="0" t="0"/>
          <a:stretch/>
        </p:blipFill>
        <p:spPr>
          <a:xfrm flipH="1">
            <a:off x="4700286" y="317018"/>
            <a:ext cx="1772728" cy="945175"/>
          </a:xfrm>
          <a:prstGeom prst="rect">
            <a:avLst/>
          </a:prstGeom>
          <a:noFill/>
          <a:ln>
            <a:noFill/>
          </a:ln>
        </p:spPr>
      </p:pic>
      <p:pic>
        <p:nvPicPr>
          <p:cNvPr id="347" name="Google Shape;347;g3379bae8620_0_110"/>
          <p:cNvPicPr preferRelativeResize="0"/>
          <p:nvPr/>
        </p:nvPicPr>
        <p:blipFill rotWithShape="1">
          <a:blip r:embed="rId6">
            <a:alphaModFix/>
          </a:blip>
          <a:srcRect b="0" l="0" r="0" t="0"/>
          <a:stretch/>
        </p:blipFill>
        <p:spPr>
          <a:xfrm>
            <a:off x="6909375" y="3550226"/>
            <a:ext cx="1124600" cy="755949"/>
          </a:xfrm>
          <a:prstGeom prst="rect">
            <a:avLst/>
          </a:prstGeom>
          <a:noFill/>
          <a:ln>
            <a:noFill/>
          </a:ln>
        </p:spPr>
      </p:pic>
      <p:sp>
        <p:nvSpPr>
          <p:cNvPr id="348" name="Google Shape;348;g3379bae8620_0_110"/>
          <p:cNvSpPr txBox="1"/>
          <p:nvPr/>
        </p:nvSpPr>
        <p:spPr>
          <a:xfrm>
            <a:off x="566286" y="1604363"/>
            <a:ext cx="4134000" cy="923299"/>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Clr>
                <a:srgbClr val="000000"/>
              </a:buClr>
              <a:buSzPts val="1400"/>
              <a:buFont typeface="Arial"/>
              <a:buNone/>
            </a:pPr>
            <a:r>
              <a:rPr b="0" i="0" lang="es" sz="1400" u="none" cap="none" strike="noStrike">
                <a:solidFill>
                  <a:srgbClr val="FF1D25"/>
                </a:solidFill>
                <a:latin typeface="Roboto"/>
                <a:ea typeface="Roboto"/>
                <a:cs typeface="Roboto"/>
                <a:sym typeface="Roboto"/>
              </a:rPr>
              <a:t>Bideo</a:t>
            </a:r>
            <a:r>
              <a:rPr b="0" i="0" lang="es" sz="1400" u="none" cap="none" strike="noStrike">
                <a:solidFill>
                  <a:schemeClr val="dk1"/>
                </a:solidFill>
                <a:latin typeface="Roboto"/>
                <a:ea typeface="Roboto"/>
                <a:cs typeface="Roboto"/>
                <a:sym typeface="Roboto"/>
              </a:rPr>
              <a:t>: </a:t>
            </a:r>
            <a:r>
              <a:rPr b="0" i="0" lang="es" sz="1400" u="sng" cap="none" strike="noStrike">
                <a:solidFill>
                  <a:schemeClr val="accent5"/>
                </a:solidFill>
                <a:latin typeface="Roboto"/>
                <a:ea typeface="Roboto"/>
                <a:cs typeface="Roboto"/>
                <a:sym typeface="Roboto"/>
                <a:hlinkClick r:id="rId7">
                  <a:extLst>
                    <a:ext uri="{A12FA001-AC4F-418D-AE19-62706E023703}">
                      <ahyp:hlinkClr val="tx"/>
                    </a:ext>
                  </a:extLst>
                </a:hlinkClick>
              </a:rPr>
              <a:t>“Always like a girl”</a:t>
            </a:r>
            <a:endParaRPr b="0" i="0" sz="1400" u="none" cap="none" strike="noStrike">
              <a:solidFill>
                <a:schemeClr val="dk1"/>
              </a:solidFill>
              <a:latin typeface="Roboto"/>
              <a:ea typeface="Roboto"/>
              <a:cs typeface="Roboto"/>
              <a:sym typeface="Roboto"/>
            </a:endParaRPr>
          </a:p>
          <a:p>
            <a:pPr indent="0" lvl="0" marL="0" marR="0" rtl="0" algn="just">
              <a:lnSpc>
                <a:spcPct val="100000"/>
              </a:lnSpc>
              <a:spcBef>
                <a:spcPts val="1200"/>
              </a:spcBef>
              <a:spcAft>
                <a:spcPts val="0"/>
              </a:spcAft>
              <a:buClr>
                <a:srgbClr val="000000"/>
              </a:buClr>
              <a:buSzPts val="1400"/>
              <a:buFont typeface="Arial"/>
              <a:buNone/>
            </a:pPr>
            <a:r>
              <a:rPr b="0" i="0" lang="es" sz="1400" u="none" cap="none" strike="noStrike">
                <a:solidFill>
                  <a:srgbClr val="FF1D25"/>
                </a:solidFill>
                <a:latin typeface="Roboto"/>
                <a:ea typeface="Roboto"/>
                <a:cs typeface="Roboto"/>
                <a:sym typeface="Roboto"/>
              </a:rPr>
              <a:t>Bideo</a:t>
            </a:r>
            <a:r>
              <a:rPr b="0" i="0" lang="es" sz="1400" u="none" cap="none" strike="noStrike">
                <a:solidFill>
                  <a:schemeClr val="dk1"/>
                </a:solidFill>
                <a:latin typeface="Roboto"/>
                <a:ea typeface="Roboto"/>
                <a:cs typeface="Roboto"/>
                <a:sym typeface="Roboto"/>
              </a:rPr>
              <a:t>: </a:t>
            </a:r>
            <a:r>
              <a:rPr b="0" i="0" lang="es" sz="1400" u="sng" cap="none" strike="noStrike">
                <a:solidFill>
                  <a:schemeClr val="accent5"/>
                </a:solidFill>
                <a:latin typeface="Roboto"/>
                <a:ea typeface="Roboto"/>
                <a:cs typeface="Roboto"/>
                <a:sym typeface="Roboto"/>
                <a:hlinkClick r:id="rId8">
                  <a:extLst>
                    <a:ext uri="{A12FA001-AC4F-418D-AE19-62706E023703}">
                      <ahyp:hlinkClr val="tx"/>
                    </a:ext>
                  </a:extLst>
                </a:hlinkClick>
              </a:rPr>
              <a:t>“Inspirando al futuro sin estereotipos”</a:t>
            </a:r>
            <a:endParaRPr b="0" i="0" sz="1400" u="none" cap="none" strike="noStrike">
              <a:solidFill>
                <a:srgbClr val="000000"/>
              </a:solidFill>
              <a:latin typeface="Arial"/>
              <a:ea typeface="Arial"/>
              <a:cs typeface="Arial"/>
              <a:sym typeface="Arial"/>
            </a:endParaRPr>
          </a:p>
        </p:txBody>
      </p:sp>
      <p:sp>
        <p:nvSpPr>
          <p:cNvPr id="349" name="Google Shape;349;g3379bae8620_0_110"/>
          <p:cNvSpPr/>
          <p:nvPr/>
        </p:nvSpPr>
        <p:spPr>
          <a:xfrm>
            <a:off x="96835" y="2633975"/>
            <a:ext cx="4808915" cy="2357700"/>
          </a:xfrm>
          <a:prstGeom prst="wedgeRoundRectCallout">
            <a:avLst>
              <a:gd fmla="val 63838" name="adj1"/>
              <a:gd fmla="val 1020" name="adj2"/>
              <a:gd fmla="val 0" name="adj3"/>
            </a:avLst>
          </a:prstGeom>
          <a:gradFill>
            <a:gsLst>
              <a:gs pos="0">
                <a:srgbClr val="F3A255">
                  <a:alpha val="32156"/>
                </a:srgbClr>
              </a:gs>
              <a:gs pos="49000">
                <a:srgbClr val="E6AED0">
                  <a:alpha val="32156"/>
                </a:srgbClr>
              </a:gs>
              <a:gs pos="100000">
                <a:srgbClr val="50C2E4">
                  <a:alpha val="28235"/>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g3379bae8620_0_110"/>
          <p:cNvSpPr txBox="1"/>
          <p:nvPr/>
        </p:nvSpPr>
        <p:spPr>
          <a:xfrm>
            <a:off x="218319" y="2644241"/>
            <a:ext cx="4507200" cy="2567917"/>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Nola sentitzen gara bideoak ikusi ondoren?</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Antzeko zer esaldi edo ideia estereotipatu ezagutzen edo entzun ditugu?</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Zer egin behar dugu iruzkin horien aurrean edo egoera estereotipatuak ikusten ditugunean?</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Badugu askatasunik gure lanbidea aukeratzeko? </a:t>
            </a:r>
            <a:endParaRPr b="0" i="0" sz="1400" u="none" cap="none" strike="noStrike">
              <a:solidFill>
                <a:srgbClr val="666666"/>
              </a:solidFill>
              <a:latin typeface="Roboto"/>
              <a:ea typeface="Roboto"/>
              <a:cs typeface="Roboto"/>
              <a:sym typeface="Roboto"/>
            </a:endParaRPr>
          </a:p>
          <a:p>
            <a:pPr indent="0" lvl="0" marL="0" marR="0" rtl="0" algn="just">
              <a:lnSpc>
                <a:spcPct val="107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Zerk mugatzen du gure aukeraketa?</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800"/>
              </a:spcBef>
              <a:spcAft>
                <a:spcPts val="80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Zer irizpide jotzen ditugu garrantzitsutzat aukeraketa egiteko?</a:t>
            </a:r>
            <a:endParaRPr b="0" i="0" sz="1400" u="none" cap="none" strike="noStrike">
              <a:solidFill>
                <a:srgbClr val="666666"/>
              </a:solidFill>
              <a:latin typeface="Roboto"/>
              <a:ea typeface="Roboto"/>
              <a:cs typeface="Roboto"/>
              <a:sym typeface="Roboto"/>
            </a:endParaRPr>
          </a:p>
        </p:txBody>
      </p:sp>
      <p:pic>
        <p:nvPicPr>
          <p:cNvPr id="351" name="Google Shape;351;g3379bae8620_0_110"/>
          <p:cNvPicPr preferRelativeResize="0"/>
          <p:nvPr/>
        </p:nvPicPr>
        <p:blipFill rotWithShape="1">
          <a:blip r:embed="rId9">
            <a:alphaModFix/>
          </a:blip>
          <a:srcRect b="0" l="0" r="0" t="0"/>
          <a:stretch/>
        </p:blipFill>
        <p:spPr>
          <a:xfrm flipH="1">
            <a:off x="5086238" y="2918550"/>
            <a:ext cx="1419722" cy="1656601"/>
          </a:xfrm>
          <a:prstGeom prst="rect">
            <a:avLst/>
          </a:prstGeom>
          <a:noFill/>
          <a:ln>
            <a:noFill/>
          </a:ln>
        </p:spPr>
      </p:pic>
      <p:sp>
        <p:nvSpPr>
          <p:cNvPr id="352" name="Google Shape;352;g3379bae8620_0_110"/>
          <p:cNvSpPr txBox="1"/>
          <p:nvPr/>
        </p:nvSpPr>
        <p:spPr>
          <a:xfrm>
            <a:off x="177900" y="810782"/>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s" sz="2000" u="none" cap="none" strike="noStrike">
                <a:solidFill>
                  <a:srgbClr val="666666"/>
                </a:solidFill>
                <a:latin typeface="Oswald"/>
                <a:ea typeface="Oswald"/>
                <a:cs typeface="Oswald"/>
                <a:sym typeface="Oswald"/>
              </a:rPr>
              <a:t>Kolore guztietako lanbideak:</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53" name="Google Shape;353;g3379bae8620_0_110"/>
          <p:cNvSpPr txBox="1"/>
          <p:nvPr/>
        </p:nvSpPr>
        <p:spPr>
          <a:xfrm>
            <a:off x="177900" y="1137070"/>
            <a:ext cx="6464919" cy="52575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5. Urratsa: Lanbideek ez dute generorik  </a:t>
            </a:r>
            <a:r>
              <a:rPr b="1" i="0" lang="es" sz="1200" u="none" cap="none" strike="noStrike">
                <a:solidFill>
                  <a:srgbClr val="FF1D25"/>
                </a:solidFill>
                <a:latin typeface="Oswald"/>
                <a:ea typeface="Oswald"/>
                <a:cs typeface="Oswald"/>
                <a:sym typeface="Oswald"/>
              </a:rPr>
              <a:t>(10 minutu)</a:t>
            </a:r>
            <a:endParaRPr b="1" i="0" sz="1200" u="none" cap="none" strike="noStrike">
              <a:solidFill>
                <a:srgbClr val="FF1D25"/>
              </a:solidFill>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p10"/>
          <p:cNvPicPr preferRelativeResize="0"/>
          <p:nvPr/>
        </p:nvPicPr>
        <p:blipFill rotWithShape="1">
          <a:blip r:embed="rId3">
            <a:alphaModFix/>
          </a:blip>
          <a:srcRect b="5995" l="30294" r="36419" t="0"/>
          <a:stretch/>
        </p:blipFill>
        <p:spPr>
          <a:xfrm>
            <a:off x="6807675" y="750"/>
            <a:ext cx="2336323" cy="4397075"/>
          </a:xfrm>
          <a:prstGeom prst="rect">
            <a:avLst/>
          </a:prstGeom>
          <a:noFill/>
          <a:ln>
            <a:noFill/>
          </a:ln>
        </p:spPr>
      </p:pic>
      <p:sp>
        <p:nvSpPr>
          <p:cNvPr id="359" name="Google Shape;359;p1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0" name="Google Shape;360;p10"/>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361" name="Google Shape;361;p10"/>
          <p:cNvSpPr/>
          <p:nvPr/>
        </p:nvSpPr>
        <p:spPr>
          <a:xfrm>
            <a:off x="1729700" y="1794375"/>
            <a:ext cx="4969200" cy="1043700"/>
          </a:xfrm>
          <a:prstGeom prst="wedgeRoundRectCallout">
            <a:avLst>
              <a:gd fmla="val -55046" name="adj1"/>
              <a:gd fmla="val 44845" name="adj2"/>
              <a:gd fmla="val 0" name="adj3"/>
            </a:avLst>
          </a:prstGeom>
          <a:gradFill>
            <a:gsLst>
              <a:gs pos="0">
                <a:srgbClr val="F3A255">
                  <a:alpha val="32156"/>
                </a:srgbClr>
              </a:gs>
              <a:gs pos="49000">
                <a:srgbClr val="E6AED0">
                  <a:alpha val="32156"/>
                </a:srgbClr>
              </a:gs>
              <a:gs pos="100000">
                <a:srgbClr val="50C2E4">
                  <a:alpha val="28235"/>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10"/>
          <p:cNvSpPr txBox="1"/>
          <p:nvPr/>
        </p:nvSpPr>
        <p:spPr>
          <a:xfrm>
            <a:off x="1702419" y="1775362"/>
            <a:ext cx="4997900" cy="1175676"/>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1" i="0" lang="es" sz="1400" u="none" cap="none" strike="noStrike">
                <a:solidFill>
                  <a:srgbClr val="495057"/>
                </a:solidFill>
                <a:latin typeface="Roboto"/>
                <a:ea typeface="Roboto"/>
                <a:cs typeface="Roboto"/>
                <a:sym typeface="Roboto"/>
              </a:rPr>
              <a:t>“</a:t>
            </a:r>
            <a:r>
              <a:rPr b="1" i="0" lang="es" sz="1400" u="none" cap="none" strike="noStrike">
                <a:solidFill>
                  <a:srgbClr val="666666"/>
                </a:solidFill>
                <a:latin typeface="Roboto"/>
                <a:ea typeface="Roboto"/>
                <a:cs typeface="Roboto"/>
                <a:sym typeface="Roboto"/>
              </a:rPr>
              <a:t>Genero estereotipoen aurkako dekalogoa” </a:t>
            </a:r>
            <a:r>
              <a:rPr b="0" i="0" lang="es" sz="1400" u="none" cap="none" strike="noStrike">
                <a:solidFill>
                  <a:srgbClr val="666666"/>
                </a:solidFill>
                <a:latin typeface="Roboto"/>
                <a:ea typeface="Roboto"/>
                <a:cs typeface="Roboto"/>
                <a:sym typeface="Roboto"/>
              </a:rPr>
              <a:t>egin zenezakete. Horretarako, hainbat eremutan gertatzen diren egoerak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pentsa ditzakezue, hala nola eskola/ikastetxea, familia edo </a:t>
            </a:r>
            <a:r>
              <a:rPr b="0" i="0" lang="es" sz="1400" u="none" cap="none" strike="noStrike">
                <a:solidFill>
                  <a:srgbClr val="495057"/>
                </a:solidFill>
                <a:latin typeface="Roboto"/>
                <a:ea typeface="Roboto"/>
                <a:cs typeface="Roboto"/>
                <a:sym typeface="Roboto"/>
              </a:rPr>
              <a:t>mundu profesionala.</a:t>
            </a:r>
            <a:endParaRPr b="0" i="0" sz="1400" u="none" cap="none" strike="noStrike">
              <a:solidFill>
                <a:srgbClr val="666666"/>
              </a:solidFill>
              <a:latin typeface="Roboto"/>
              <a:ea typeface="Roboto"/>
              <a:cs typeface="Roboto"/>
              <a:sym typeface="Roboto"/>
            </a:endParaRPr>
          </a:p>
        </p:txBody>
      </p:sp>
      <p:pic>
        <p:nvPicPr>
          <p:cNvPr id="363" name="Google Shape;363;p10"/>
          <p:cNvPicPr preferRelativeResize="0"/>
          <p:nvPr/>
        </p:nvPicPr>
        <p:blipFill rotWithShape="1">
          <a:blip r:embed="rId5">
            <a:alphaModFix/>
          </a:blip>
          <a:srcRect b="0" l="0" r="0" t="0"/>
          <a:stretch/>
        </p:blipFill>
        <p:spPr>
          <a:xfrm>
            <a:off x="6901066" y="3447713"/>
            <a:ext cx="906644" cy="907475"/>
          </a:xfrm>
          <a:prstGeom prst="rect">
            <a:avLst/>
          </a:prstGeom>
          <a:noFill/>
          <a:ln>
            <a:noFill/>
          </a:ln>
        </p:spPr>
      </p:pic>
      <p:sp>
        <p:nvSpPr>
          <p:cNvPr id="364" name="Google Shape;364;p10"/>
          <p:cNvSpPr/>
          <p:nvPr/>
        </p:nvSpPr>
        <p:spPr>
          <a:xfrm>
            <a:off x="946975" y="3287675"/>
            <a:ext cx="4116300" cy="1330500"/>
          </a:xfrm>
          <a:prstGeom prst="wedgeRoundRectCallout">
            <a:avLst>
              <a:gd fmla="val 56987" name="adj1"/>
              <a:gd fmla="val -25868" name="adj2"/>
              <a:gd fmla="val 0" name="adj3"/>
            </a:avLst>
          </a:prstGeom>
          <a:gradFill>
            <a:gsLst>
              <a:gs pos="0">
                <a:srgbClr val="F3A255">
                  <a:alpha val="32156"/>
                </a:srgbClr>
              </a:gs>
              <a:gs pos="49000">
                <a:srgbClr val="E6AED0">
                  <a:alpha val="32156"/>
                </a:srgbClr>
              </a:gs>
              <a:gs pos="100000">
                <a:srgbClr val="50C2E4">
                  <a:alpha val="28235"/>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0"/>
          <p:cNvSpPr txBox="1"/>
          <p:nvPr/>
        </p:nvSpPr>
        <p:spPr>
          <a:xfrm>
            <a:off x="1002275" y="3256500"/>
            <a:ext cx="4116300" cy="13914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300"/>
              <a:buFont typeface="Arial"/>
              <a:buNone/>
            </a:pPr>
            <a:r>
              <a:rPr b="0" i="0" lang="es" sz="1400" u="none" cap="none" strike="noStrike">
                <a:solidFill>
                  <a:srgbClr val="495057"/>
                </a:solidFill>
                <a:latin typeface="Roboto"/>
                <a:ea typeface="Roboto"/>
                <a:cs typeface="Roboto"/>
                <a:sym typeface="Roboto"/>
              </a:rPr>
              <a:t>Halaber, lanbideen </a:t>
            </a:r>
            <a:r>
              <a:rPr b="1" i="0" lang="es" sz="1400" u="sng" cap="none" strike="noStrike">
                <a:solidFill>
                  <a:schemeClr val="hlink"/>
                </a:solidFill>
                <a:latin typeface="Roboto"/>
                <a:ea typeface="Roboto"/>
                <a:cs typeface="Roboto"/>
                <a:sym typeface="Roboto"/>
                <a:hlinkClick r:id="rId6"/>
              </a:rPr>
              <a:t>PLANETAK</a:t>
            </a:r>
            <a:r>
              <a:rPr b="0" i="0" lang="es" sz="1400" u="none" cap="none" strike="noStrike">
                <a:solidFill>
                  <a:srgbClr val="495057"/>
                </a:solidFill>
                <a:latin typeface="Roboto"/>
                <a:ea typeface="Roboto"/>
                <a:cs typeface="Roboto"/>
                <a:sym typeface="Roboto"/>
              </a:rPr>
              <a:t> aztertzera animatzen zaituztegu, zer lan produktibo eta zein erreproduktibo kontsideratzen diren aztertzeko edo gizon eta emakumeen presentzia handiagoa zein den eta zergatik hausnartzeko.</a:t>
            </a:r>
            <a:endParaRPr b="0" i="0" sz="1400" u="none" cap="none" strike="noStrike">
              <a:solidFill>
                <a:srgbClr val="495057"/>
              </a:solidFill>
              <a:latin typeface="Roboto"/>
              <a:ea typeface="Roboto"/>
              <a:cs typeface="Roboto"/>
              <a:sym typeface="Roboto"/>
            </a:endParaRPr>
          </a:p>
        </p:txBody>
      </p:sp>
      <p:pic>
        <p:nvPicPr>
          <p:cNvPr id="366" name="Google Shape;366;p10"/>
          <p:cNvPicPr preferRelativeResize="0"/>
          <p:nvPr/>
        </p:nvPicPr>
        <p:blipFill rotWithShape="1">
          <a:blip r:embed="rId7">
            <a:alphaModFix/>
          </a:blip>
          <a:srcRect b="0" l="0" r="0" t="0"/>
          <a:stretch/>
        </p:blipFill>
        <p:spPr>
          <a:xfrm>
            <a:off x="58050" y="1782050"/>
            <a:ext cx="1398713" cy="1703549"/>
          </a:xfrm>
          <a:prstGeom prst="rect">
            <a:avLst/>
          </a:prstGeom>
          <a:noFill/>
          <a:ln>
            <a:noFill/>
          </a:ln>
        </p:spPr>
      </p:pic>
      <p:pic>
        <p:nvPicPr>
          <p:cNvPr id="367" name="Google Shape;367;p10"/>
          <p:cNvPicPr preferRelativeResize="0"/>
          <p:nvPr/>
        </p:nvPicPr>
        <p:blipFill rotWithShape="1">
          <a:blip r:embed="rId8">
            <a:alphaModFix/>
          </a:blip>
          <a:srcRect b="0" l="0" r="0" t="0"/>
          <a:stretch/>
        </p:blipFill>
        <p:spPr>
          <a:xfrm flipH="1">
            <a:off x="5333295" y="3100425"/>
            <a:ext cx="1259667" cy="1703551"/>
          </a:xfrm>
          <a:prstGeom prst="rect">
            <a:avLst/>
          </a:prstGeom>
          <a:noFill/>
          <a:ln>
            <a:noFill/>
          </a:ln>
        </p:spPr>
      </p:pic>
      <p:sp>
        <p:nvSpPr>
          <p:cNvPr id="368" name="Google Shape;368;p10"/>
          <p:cNvSpPr txBox="1"/>
          <p:nvPr/>
        </p:nvSpPr>
        <p:spPr>
          <a:xfrm>
            <a:off x="260200" y="806379"/>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s" sz="2000" u="none" cap="none" strike="noStrike">
                <a:solidFill>
                  <a:srgbClr val="666666"/>
                </a:solidFill>
                <a:latin typeface="Oswald"/>
                <a:ea typeface="Oswald"/>
                <a:cs typeface="Oswald"/>
                <a:sym typeface="Oswald"/>
              </a:rPr>
              <a:t>Kolore guztietako lanbideak:</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69" name="Google Shape;369;p10"/>
          <p:cNvSpPr txBox="1"/>
          <p:nvPr/>
        </p:nvSpPr>
        <p:spPr>
          <a:xfrm>
            <a:off x="260200" y="1132667"/>
            <a:ext cx="6464919" cy="52575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5. Urratsa: Lanbideek ez dute generorik  </a:t>
            </a:r>
            <a:r>
              <a:rPr b="1" i="0" lang="es" sz="1200" u="none" cap="none" strike="noStrike">
                <a:solidFill>
                  <a:srgbClr val="FF1D25"/>
                </a:solidFill>
                <a:latin typeface="Oswald"/>
                <a:ea typeface="Oswald"/>
                <a:cs typeface="Oswald"/>
                <a:sym typeface="Oswald"/>
              </a:rPr>
              <a:t>(10 minutu)</a:t>
            </a:r>
            <a:endParaRPr b="1" i="0" sz="1200" u="none" cap="none" strike="noStrike">
              <a:solidFill>
                <a:srgbClr val="FF1D25"/>
              </a:solidFill>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id="374" name="Google Shape;374;p16"/>
          <p:cNvPicPr preferRelativeResize="0"/>
          <p:nvPr/>
        </p:nvPicPr>
        <p:blipFill rotWithShape="1">
          <a:blip r:embed="rId3">
            <a:alphaModFix/>
          </a:blip>
          <a:srcRect b="5995" l="30294" r="36419" t="0"/>
          <a:stretch/>
        </p:blipFill>
        <p:spPr>
          <a:xfrm>
            <a:off x="6807675" y="750"/>
            <a:ext cx="2336323" cy="4397075"/>
          </a:xfrm>
          <a:prstGeom prst="rect">
            <a:avLst/>
          </a:prstGeom>
          <a:noFill/>
          <a:ln>
            <a:noFill/>
          </a:ln>
        </p:spPr>
      </p:pic>
      <p:sp>
        <p:nvSpPr>
          <p:cNvPr id="375" name="Google Shape;375;p16"/>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s" sz="2400" u="none" cap="none" strike="noStrike">
                <a:solidFill>
                  <a:srgbClr val="666666"/>
                </a:solidFill>
                <a:latin typeface="Oswald"/>
                <a:ea typeface="Oswald"/>
                <a:cs typeface="Oswald"/>
                <a:sym typeface="Oswald"/>
              </a:rPr>
              <a:t>GAUZATZEKO GOMENDIOAK:</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76" name="Google Shape;376;p1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7" name="Google Shape;377;p16"/>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378" name="Google Shape;378;p16"/>
          <p:cNvSpPr/>
          <p:nvPr/>
        </p:nvSpPr>
        <p:spPr>
          <a:xfrm>
            <a:off x="399450" y="1649325"/>
            <a:ext cx="4999800" cy="786900"/>
          </a:xfrm>
          <a:prstGeom prst="wedgeRoundRectCallout">
            <a:avLst>
              <a:gd fmla="val 21979" name="adj1"/>
              <a:gd fmla="val 49129" name="adj2"/>
              <a:gd fmla="val 0" name="adj3"/>
            </a:avLst>
          </a:prstGeom>
          <a:gradFill>
            <a:gsLst>
              <a:gs pos="0">
                <a:srgbClr val="F3A255">
                  <a:alpha val="32156"/>
                </a:srgbClr>
              </a:gs>
              <a:gs pos="49000">
                <a:srgbClr val="E6AED0">
                  <a:alpha val="32156"/>
                </a:srgbClr>
              </a:gs>
              <a:gs pos="100000">
                <a:srgbClr val="50C2E4">
                  <a:alpha val="28235"/>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6"/>
          <p:cNvSpPr/>
          <p:nvPr/>
        </p:nvSpPr>
        <p:spPr>
          <a:xfrm>
            <a:off x="856500" y="2626750"/>
            <a:ext cx="4999800" cy="786900"/>
          </a:xfrm>
          <a:prstGeom prst="wedgeRoundRectCallout">
            <a:avLst>
              <a:gd fmla="val 50233" name="adj1"/>
              <a:gd fmla="val 19542" name="adj2"/>
              <a:gd fmla="val 0" name="adj3"/>
            </a:avLst>
          </a:prstGeom>
          <a:gradFill>
            <a:gsLst>
              <a:gs pos="0">
                <a:srgbClr val="F3A255">
                  <a:alpha val="32156"/>
                </a:srgbClr>
              </a:gs>
              <a:gs pos="49000">
                <a:srgbClr val="E6AED0">
                  <a:alpha val="32156"/>
                </a:srgbClr>
              </a:gs>
              <a:gs pos="100000">
                <a:srgbClr val="50C2E4">
                  <a:alpha val="28235"/>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6"/>
          <p:cNvSpPr/>
          <p:nvPr/>
        </p:nvSpPr>
        <p:spPr>
          <a:xfrm>
            <a:off x="288825" y="3635300"/>
            <a:ext cx="5091600" cy="989400"/>
          </a:xfrm>
          <a:prstGeom prst="wedgeRoundRectCallout">
            <a:avLst>
              <a:gd fmla="val 23434" name="adj1"/>
              <a:gd fmla="val 51258" name="adj2"/>
              <a:gd fmla="val 0" name="adj3"/>
            </a:avLst>
          </a:prstGeom>
          <a:gradFill>
            <a:gsLst>
              <a:gs pos="0">
                <a:srgbClr val="F3A255">
                  <a:alpha val="32156"/>
                </a:srgbClr>
              </a:gs>
              <a:gs pos="49000">
                <a:srgbClr val="E6AED0">
                  <a:alpha val="32156"/>
                </a:srgbClr>
              </a:gs>
              <a:gs pos="100000">
                <a:srgbClr val="50C2E4">
                  <a:alpha val="28235"/>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1" name="Google Shape;381;p16"/>
          <p:cNvPicPr preferRelativeResize="0"/>
          <p:nvPr/>
        </p:nvPicPr>
        <p:blipFill rotWithShape="1">
          <a:blip r:embed="rId5">
            <a:alphaModFix/>
          </a:blip>
          <a:srcRect b="0" l="0" r="0" t="0"/>
          <a:stretch/>
        </p:blipFill>
        <p:spPr>
          <a:xfrm>
            <a:off x="5725825" y="3858436"/>
            <a:ext cx="998830" cy="989350"/>
          </a:xfrm>
          <a:prstGeom prst="rect">
            <a:avLst/>
          </a:prstGeom>
          <a:noFill/>
          <a:ln>
            <a:noFill/>
          </a:ln>
        </p:spPr>
      </p:pic>
      <p:pic>
        <p:nvPicPr>
          <p:cNvPr id="382" name="Google Shape;382;p16"/>
          <p:cNvPicPr preferRelativeResize="0"/>
          <p:nvPr/>
        </p:nvPicPr>
        <p:blipFill rotWithShape="1">
          <a:blip r:embed="rId6">
            <a:alphaModFix/>
          </a:blip>
          <a:srcRect b="0" l="0" r="0" t="0"/>
          <a:stretch/>
        </p:blipFill>
        <p:spPr>
          <a:xfrm>
            <a:off x="3141296" y="-4"/>
            <a:ext cx="772100" cy="572725"/>
          </a:xfrm>
          <a:prstGeom prst="rect">
            <a:avLst/>
          </a:prstGeom>
          <a:noFill/>
          <a:ln>
            <a:noFill/>
          </a:ln>
        </p:spPr>
      </p:pic>
      <p:pic>
        <p:nvPicPr>
          <p:cNvPr id="383" name="Google Shape;383;p16"/>
          <p:cNvPicPr preferRelativeResize="0"/>
          <p:nvPr/>
        </p:nvPicPr>
        <p:blipFill rotWithShape="1">
          <a:blip r:embed="rId7">
            <a:alphaModFix/>
          </a:blip>
          <a:srcRect b="0" l="0" r="0" t="0"/>
          <a:stretch/>
        </p:blipFill>
        <p:spPr>
          <a:xfrm>
            <a:off x="6940600" y="2772333"/>
            <a:ext cx="1076425" cy="1495418"/>
          </a:xfrm>
          <a:prstGeom prst="rect">
            <a:avLst/>
          </a:prstGeom>
          <a:noFill/>
          <a:ln>
            <a:noFill/>
          </a:ln>
        </p:spPr>
      </p:pic>
      <p:pic>
        <p:nvPicPr>
          <p:cNvPr id="384" name="Google Shape;384;p16"/>
          <p:cNvPicPr preferRelativeResize="0"/>
          <p:nvPr/>
        </p:nvPicPr>
        <p:blipFill rotWithShape="1">
          <a:blip r:embed="rId8">
            <a:alphaModFix/>
          </a:blip>
          <a:srcRect b="0" l="0" r="0" t="0"/>
          <a:stretch/>
        </p:blipFill>
        <p:spPr>
          <a:xfrm>
            <a:off x="5299951" y="945089"/>
            <a:ext cx="1402425" cy="1725924"/>
          </a:xfrm>
          <a:prstGeom prst="rect">
            <a:avLst/>
          </a:prstGeom>
          <a:noFill/>
          <a:ln>
            <a:noFill/>
          </a:ln>
        </p:spPr>
      </p:pic>
      <p:sp>
        <p:nvSpPr>
          <p:cNvPr id="385" name="Google Shape;385;p16"/>
          <p:cNvSpPr txBox="1"/>
          <p:nvPr/>
        </p:nvSpPr>
        <p:spPr>
          <a:xfrm>
            <a:off x="505994" y="1724944"/>
            <a:ext cx="4644900" cy="68015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Ziurtatu Interneterako konexioa duzula, bideoak ikusteko</a:t>
            </a:r>
            <a:endParaRPr b="0" i="0" sz="1400" u="none" cap="none" strike="noStrike">
              <a:solidFill>
                <a:srgbClr val="666666"/>
              </a:solidFill>
              <a:latin typeface="Roboto"/>
              <a:ea typeface="Roboto"/>
              <a:cs typeface="Roboto"/>
              <a:sym typeface="Roboto"/>
            </a:endParaRPr>
          </a:p>
        </p:txBody>
      </p:sp>
      <p:sp>
        <p:nvSpPr>
          <p:cNvPr id="386" name="Google Shape;386;p16"/>
          <p:cNvSpPr txBox="1"/>
          <p:nvPr/>
        </p:nvSpPr>
        <p:spPr>
          <a:xfrm>
            <a:off x="856500" y="2702253"/>
            <a:ext cx="4644900" cy="68015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Errespeta itzazu ikasgelan laguntzen zaituzten STEM profesionalak.</a:t>
            </a:r>
            <a:endParaRPr b="0" i="0" sz="1400" u="none" cap="none" strike="noStrike">
              <a:solidFill>
                <a:srgbClr val="666666"/>
              </a:solidFill>
              <a:latin typeface="Roboto"/>
              <a:ea typeface="Roboto"/>
              <a:cs typeface="Roboto"/>
              <a:sym typeface="Roboto"/>
            </a:endParaRPr>
          </a:p>
        </p:txBody>
      </p:sp>
      <p:sp>
        <p:nvSpPr>
          <p:cNvPr id="387" name="Google Shape;387;p16"/>
          <p:cNvSpPr txBox="1"/>
          <p:nvPr/>
        </p:nvSpPr>
        <p:spPr>
          <a:xfrm>
            <a:off x="306644" y="3738967"/>
            <a:ext cx="5043600" cy="680156"/>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Sortu errespetu eta babes giro bat zure taldean, non pertsona guztiak eroso sentituko diren beren ideiak partekatuz.</a:t>
            </a:r>
            <a:endParaRPr b="0" i="0" sz="1400" u="none" cap="none" strike="noStrike">
              <a:solidFill>
                <a:srgbClr val="666666"/>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descr="preencoded.png" id="392" name="Google Shape;392;p1"/>
          <p:cNvPicPr preferRelativeResize="0"/>
          <p:nvPr/>
        </p:nvPicPr>
        <p:blipFill rotWithShape="1">
          <a:blip r:embed="rId3">
            <a:alphaModFix/>
          </a:blip>
          <a:srcRect b="0" l="0" r="0" t="0"/>
          <a:stretch/>
        </p:blipFill>
        <p:spPr>
          <a:xfrm>
            <a:off x="382094" y="4499219"/>
            <a:ext cx="713956" cy="444760"/>
          </a:xfrm>
          <a:prstGeom prst="rect">
            <a:avLst/>
          </a:prstGeom>
          <a:noFill/>
          <a:ln>
            <a:noFill/>
          </a:ln>
        </p:spPr>
      </p:pic>
      <p:sp>
        <p:nvSpPr>
          <p:cNvPr id="393" name="Google Shape;393;p1"/>
          <p:cNvSpPr txBox="1"/>
          <p:nvPr/>
        </p:nvSpPr>
        <p:spPr>
          <a:xfrm>
            <a:off x="267950" y="1640825"/>
            <a:ext cx="2881500" cy="159733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400"/>
              <a:buFont typeface="Arial"/>
              <a:buNone/>
            </a:pPr>
            <a:r>
              <a:rPr b="1" i="0" lang="es" sz="3400" u="none" cap="none" strike="noStrike">
                <a:solidFill>
                  <a:schemeClr val="dk2"/>
                </a:solidFill>
                <a:latin typeface="Oswald"/>
                <a:ea typeface="Oswald"/>
                <a:cs typeface="Oswald"/>
                <a:sym typeface="Oswald"/>
              </a:rPr>
              <a:t>Kolore guztietako lanbideak</a:t>
            </a:r>
            <a:endParaRPr b="1" i="0" sz="3400" u="none" cap="none" strike="noStrike">
              <a:solidFill>
                <a:schemeClr val="dk2"/>
              </a:solidFill>
              <a:latin typeface="Oswald"/>
              <a:ea typeface="Oswald"/>
              <a:cs typeface="Oswald"/>
              <a:sym typeface="Oswald"/>
            </a:endParaRPr>
          </a:p>
        </p:txBody>
      </p:sp>
      <p:pic>
        <p:nvPicPr>
          <p:cNvPr id="394" name="Google Shape;394;p1"/>
          <p:cNvPicPr preferRelativeResize="0"/>
          <p:nvPr/>
        </p:nvPicPr>
        <p:blipFill rotWithShape="1">
          <a:blip r:embed="rId4">
            <a:alphaModFix/>
          </a:blip>
          <a:srcRect b="0" l="0" r="0" t="0"/>
          <a:stretch/>
        </p:blipFill>
        <p:spPr>
          <a:xfrm>
            <a:off x="5577942" y="4717502"/>
            <a:ext cx="510277" cy="195278"/>
          </a:xfrm>
          <a:prstGeom prst="rect">
            <a:avLst/>
          </a:prstGeom>
          <a:noFill/>
          <a:ln>
            <a:noFill/>
          </a:ln>
        </p:spPr>
      </p:pic>
      <p:cxnSp>
        <p:nvCxnSpPr>
          <p:cNvPr id="395" name="Google Shape;395;p1"/>
          <p:cNvCxnSpPr/>
          <p:nvPr/>
        </p:nvCxnSpPr>
        <p:spPr>
          <a:xfrm>
            <a:off x="61316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396" name="Google Shape;396;p1"/>
          <p:cNvCxnSpPr/>
          <p:nvPr/>
        </p:nvCxnSpPr>
        <p:spPr>
          <a:xfrm>
            <a:off x="68684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397" name="Google Shape;397;p1"/>
          <p:cNvCxnSpPr/>
          <p:nvPr/>
        </p:nvCxnSpPr>
        <p:spPr>
          <a:xfrm>
            <a:off x="76485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398" name="Google Shape;398;p1"/>
          <p:cNvCxnSpPr/>
          <p:nvPr/>
        </p:nvCxnSpPr>
        <p:spPr>
          <a:xfrm>
            <a:off x="84287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399" name="Google Shape;399;p1"/>
          <p:cNvPicPr preferRelativeResize="0"/>
          <p:nvPr/>
        </p:nvPicPr>
        <p:blipFill rotWithShape="1">
          <a:blip r:embed="rId5">
            <a:alphaModFix/>
          </a:blip>
          <a:srcRect b="9910" l="3997" r="3460" t="17430"/>
          <a:stretch/>
        </p:blipFill>
        <p:spPr>
          <a:xfrm>
            <a:off x="6155375" y="4717502"/>
            <a:ext cx="700277" cy="176960"/>
          </a:xfrm>
          <a:prstGeom prst="rect">
            <a:avLst/>
          </a:prstGeom>
          <a:noFill/>
          <a:ln>
            <a:noFill/>
          </a:ln>
        </p:spPr>
      </p:pic>
      <p:pic>
        <p:nvPicPr>
          <p:cNvPr id="400" name="Google Shape;400;p1"/>
          <p:cNvPicPr preferRelativeResize="0"/>
          <p:nvPr/>
        </p:nvPicPr>
        <p:blipFill rotWithShape="1">
          <a:blip r:embed="rId6">
            <a:alphaModFix/>
          </a:blip>
          <a:srcRect b="19440" l="10829" r="6313" t="5875"/>
          <a:stretch/>
        </p:blipFill>
        <p:spPr>
          <a:xfrm>
            <a:off x="6969314" y="4653706"/>
            <a:ext cx="601776" cy="302647"/>
          </a:xfrm>
          <a:prstGeom prst="rect">
            <a:avLst/>
          </a:prstGeom>
          <a:noFill/>
          <a:ln>
            <a:noFill/>
          </a:ln>
        </p:spPr>
      </p:pic>
      <p:pic>
        <p:nvPicPr>
          <p:cNvPr id="401" name="Google Shape;401;p1"/>
          <p:cNvPicPr preferRelativeResize="0"/>
          <p:nvPr/>
        </p:nvPicPr>
        <p:blipFill rotWithShape="1">
          <a:blip r:embed="rId7">
            <a:alphaModFix/>
          </a:blip>
          <a:srcRect b="30665" l="4977" r="4688" t="26089"/>
          <a:stretch/>
        </p:blipFill>
        <p:spPr>
          <a:xfrm>
            <a:off x="7742052" y="4698009"/>
            <a:ext cx="625153" cy="223792"/>
          </a:xfrm>
          <a:prstGeom prst="rect">
            <a:avLst/>
          </a:prstGeom>
          <a:noFill/>
          <a:ln>
            <a:noFill/>
          </a:ln>
        </p:spPr>
      </p:pic>
      <p:cxnSp>
        <p:nvCxnSpPr>
          <p:cNvPr id="402" name="Google Shape;402;p1"/>
          <p:cNvCxnSpPr/>
          <p:nvPr/>
        </p:nvCxnSpPr>
        <p:spPr>
          <a:xfrm>
            <a:off x="5500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403" name="Google Shape;403;p1"/>
          <p:cNvPicPr preferRelativeResize="0"/>
          <p:nvPr/>
        </p:nvPicPr>
        <p:blipFill rotWithShape="1">
          <a:blip r:embed="rId8">
            <a:alphaModFix/>
          </a:blip>
          <a:srcRect b="0" l="0" r="0" t="0"/>
          <a:stretch/>
        </p:blipFill>
        <p:spPr>
          <a:xfrm>
            <a:off x="8522236" y="4663816"/>
            <a:ext cx="275472" cy="302649"/>
          </a:xfrm>
          <a:prstGeom prst="rect">
            <a:avLst/>
          </a:prstGeom>
          <a:noFill/>
          <a:ln>
            <a:noFill/>
          </a:ln>
        </p:spPr>
      </p:pic>
      <p:pic>
        <p:nvPicPr>
          <p:cNvPr id="404" name="Google Shape;404;p1"/>
          <p:cNvPicPr preferRelativeResize="0"/>
          <p:nvPr/>
        </p:nvPicPr>
        <p:blipFill rotWithShape="1">
          <a:blip r:embed="rId9">
            <a:alphaModFix/>
          </a:blip>
          <a:srcRect b="0" l="0" r="0" t="0"/>
          <a:stretch/>
        </p:blipFill>
        <p:spPr>
          <a:xfrm>
            <a:off x="4821012" y="4653688"/>
            <a:ext cx="601776" cy="261631"/>
          </a:xfrm>
          <a:prstGeom prst="rect">
            <a:avLst/>
          </a:prstGeom>
          <a:noFill/>
          <a:ln>
            <a:noFill/>
          </a:ln>
        </p:spPr>
      </p:pic>
      <p:pic>
        <p:nvPicPr>
          <p:cNvPr id="405" name="Google Shape;405;p1"/>
          <p:cNvPicPr preferRelativeResize="0"/>
          <p:nvPr/>
        </p:nvPicPr>
        <p:blipFill rotWithShape="1">
          <a:blip r:embed="rId10">
            <a:alphaModFix/>
          </a:blip>
          <a:srcRect b="0" l="0" r="0" t="0"/>
          <a:stretch/>
        </p:blipFill>
        <p:spPr>
          <a:xfrm>
            <a:off x="260199" y="329224"/>
            <a:ext cx="2948925" cy="1002176"/>
          </a:xfrm>
          <a:prstGeom prst="rect">
            <a:avLst/>
          </a:prstGeom>
          <a:noFill/>
          <a:ln>
            <a:noFill/>
          </a:ln>
        </p:spPr>
      </p:pic>
      <p:pic>
        <p:nvPicPr>
          <p:cNvPr id="406" name="Google Shape;406;p1"/>
          <p:cNvPicPr preferRelativeResize="0"/>
          <p:nvPr/>
        </p:nvPicPr>
        <p:blipFill rotWithShape="1">
          <a:blip r:embed="rId11">
            <a:alphaModFix/>
          </a:blip>
          <a:srcRect b="5995" l="30294" r="36419" t="0"/>
          <a:stretch/>
        </p:blipFill>
        <p:spPr>
          <a:xfrm>
            <a:off x="6807675" y="750"/>
            <a:ext cx="2336323" cy="4397075"/>
          </a:xfrm>
          <a:prstGeom prst="rect">
            <a:avLst/>
          </a:prstGeom>
          <a:noFill/>
          <a:ln>
            <a:noFill/>
          </a:ln>
        </p:spPr>
      </p:pic>
      <p:pic>
        <p:nvPicPr>
          <p:cNvPr id="407" name="Google Shape;407;p1"/>
          <p:cNvPicPr preferRelativeResize="0"/>
          <p:nvPr/>
        </p:nvPicPr>
        <p:blipFill rotWithShape="1">
          <a:blip r:embed="rId12">
            <a:alphaModFix/>
          </a:blip>
          <a:srcRect b="0" l="0" r="0" t="0"/>
          <a:stretch/>
        </p:blipFill>
        <p:spPr>
          <a:xfrm>
            <a:off x="3376250" y="716925"/>
            <a:ext cx="5052524" cy="2881526"/>
          </a:xfrm>
          <a:prstGeom prst="rect">
            <a:avLst/>
          </a:prstGeom>
          <a:noFill/>
          <a:ln>
            <a:noFill/>
          </a:ln>
        </p:spPr>
      </p:pic>
      <p:sp>
        <p:nvSpPr>
          <p:cNvPr id="408" name="Google Shape;408;p1"/>
          <p:cNvSpPr txBox="1"/>
          <p:nvPr/>
        </p:nvSpPr>
        <p:spPr>
          <a:xfrm>
            <a:off x="4742052" y="4298598"/>
            <a:ext cx="3000000" cy="30005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50"/>
              <a:buFont typeface="Arial"/>
              <a:buNone/>
            </a:pPr>
            <a:r>
              <a:rPr b="0" i="0" lang="es" sz="750" u="none" cap="none" strike="noStrike">
                <a:solidFill>
                  <a:srgbClr val="000000"/>
                </a:solidFill>
                <a:latin typeface="Roboto"/>
                <a:ea typeface="Roboto"/>
                <a:cs typeface="Roboto"/>
                <a:sym typeface="Roboto"/>
              </a:rPr>
              <a:t>Erakunde parte-hartzaileak:</a:t>
            </a:r>
            <a:endParaRPr b="0" i="0" sz="750" u="none" cap="none" strike="noStrike">
              <a:solidFill>
                <a:srgbClr val="00000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33757e717a5_0_30"/>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ABIAPUNTUA:</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03" name="Google Shape;203;g33757e717a5_0_3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33757e717a5_0_30"/>
          <p:cNvSpPr txBox="1"/>
          <p:nvPr/>
        </p:nvSpPr>
        <p:spPr>
          <a:xfrm>
            <a:off x="292542" y="1206141"/>
            <a:ext cx="8508000" cy="1468833"/>
          </a:xfrm>
          <a:prstGeom prst="rect">
            <a:avLst/>
          </a:prstGeom>
          <a:noFill/>
          <a:ln>
            <a:noFill/>
          </a:ln>
        </p:spPr>
        <p:txBody>
          <a:bodyPr anchorCtr="0" anchor="t" bIns="91425" lIns="91425" spcFirstLastPara="1" rIns="91425" wrap="square" tIns="91425">
            <a:spAutoFit/>
          </a:bodyPr>
          <a:lstStyle/>
          <a:p>
            <a:pPr indent="0" lvl="0" marL="0" marR="0" rtl="0" algn="just">
              <a:lnSpc>
                <a:spcPct val="107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Gizarteari buruzko gaiak jorratzen dituen telebista-programa bat gara, eta gizonek eta emakumeek zenbait lanbidetan duten ordezkaritzari buruzko albiste bat argitaratu nahi dugu. Horretarako, grafikoki adierazi behar da gure gizartean lanbide jakin batzuetan lan egiten duten gizonen eta emakumeen proportzioa. Informazio estatistiko deskriptiboa irudikatzeko, ez gara datuetan edo ebidentzietan oinarrituko, pertzepzio pertsonaletan baizik. Informazioa argitaratu aurretik, komunikabide profesionala garen aldetik, datu estatistiko errealekin alderatu beharko dugu gure azterlana.</a:t>
            </a:r>
            <a:endParaRPr b="0" i="0" sz="1300" u="none" cap="none" strike="noStrike">
              <a:solidFill>
                <a:srgbClr val="666666"/>
              </a:solidFill>
              <a:latin typeface="Roboto"/>
              <a:ea typeface="Roboto"/>
              <a:cs typeface="Roboto"/>
              <a:sym typeface="Roboto"/>
            </a:endParaRPr>
          </a:p>
        </p:txBody>
      </p:sp>
      <p:pic>
        <p:nvPicPr>
          <p:cNvPr id="205" name="Google Shape;205;g33757e717a5_0_30"/>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06" name="Google Shape;206;g33757e717a5_0_30"/>
          <p:cNvPicPr preferRelativeResize="0"/>
          <p:nvPr/>
        </p:nvPicPr>
        <p:blipFill rotWithShape="1">
          <a:blip r:embed="rId4">
            <a:alphaModFix/>
          </a:blip>
          <a:srcRect b="0" l="0" r="0" t="0"/>
          <a:stretch/>
        </p:blipFill>
        <p:spPr>
          <a:xfrm>
            <a:off x="2414821" y="-4"/>
            <a:ext cx="772100" cy="572725"/>
          </a:xfrm>
          <a:prstGeom prst="rect">
            <a:avLst/>
          </a:prstGeom>
          <a:noFill/>
          <a:ln>
            <a:noFill/>
          </a:ln>
        </p:spPr>
      </p:pic>
      <p:pic>
        <p:nvPicPr>
          <p:cNvPr id="207" name="Google Shape;207;g33757e717a5_0_30"/>
          <p:cNvPicPr preferRelativeResize="0"/>
          <p:nvPr/>
        </p:nvPicPr>
        <p:blipFill rotWithShape="1">
          <a:blip r:embed="rId5">
            <a:alphaModFix/>
          </a:blip>
          <a:srcRect b="5995" l="55621" r="35409" t="0"/>
          <a:stretch/>
        </p:blipFill>
        <p:spPr>
          <a:xfrm rot="-5400000">
            <a:off x="3911949" y="-707711"/>
            <a:ext cx="1320100" cy="9220374"/>
          </a:xfrm>
          <a:prstGeom prst="rect">
            <a:avLst/>
          </a:prstGeom>
          <a:noFill/>
          <a:ln>
            <a:noFill/>
          </a:ln>
        </p:spPr>
      </p:pic>
      <p:pic>
        <p:nvPicPr>
          <p:cNvPr id="208" name="Google Shape;208;g33757e717a5_0_30"/>
          <p:cNvPicPr preferRelativeResize="0"/>
          <p:nvPr/>
        </p:nvPicPr>
        <p:blipFill rotWithShape="1">
          <a:blip r:embed="rId6">
            <a:alphaModFix/>
          </a:blip>
          <a:srcRect b="0" l="0" r="0" t="0"/>
          <a:stretch/>
        </p:blipFill>
        <p:spPr>
          <a:xfrm>
            <a:off x="2503888" y="2723000"/>
            <a:ext cx="4136223" cy="23589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6"/>
          <p:cNvPicPr preferRelativeResize="0"/>
          <p:nvPr/>
        </p:nvPicPr>
        <p:blipFill rotWithShape="1">
          <a:blip r:embed="rId3">
            <a:alphaModFix/>
          </a:blip>
          <a:srcRect b="5995" l="30294" r="36419" t="0"/>
          <a:stretch/>
        </p:blipFill>
        <p:spPr>
          <a:xfrm>
            <a:off x="6807675" y="750"/>
            <a:ext cx="2336323" cy="4397075"/>
          </a:xfrm>
          <a:prstGeom prst="rect">
            <a:avLst/>
          </a:prstGeom>
          <a:noFill/>
          <a:ln>
            <a:noFill/>
          </a:ln>
        </p:spPr>
      </p:pic>
      <p:sp>
        <p:nvSpPr>
          <p:cNvPr id="214" name="Google Shape;214;p6"/>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ABIAPUNTUA:</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15" name="Google Shape;215;p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6" name="Google Shape;216;p6"/>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217" name="Google Shape;217;p6"/>
          <p:cNvSpPr txBox="1"/>
          <p:nvPr/>
        </p:nvSpPr>
        <p:spPr>
          <a:xfrm>
            <a:off x="260200"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1. Urratsa:</a:t>
            </a:r>
            <a:endParaRPr b="0" i="0" sz="1400" u="none" cap="none" strike="noStrike">
              <a:solidFill>
                <a:srgbClr val="000000"/>
              </a:solidFill>
              <a:latin typeface="Arial"/>
              <a:ea typeface="Arial"/>
              <a:cs typeface="Arial"/>
              <a:sym typeface="Arial"/>
            </a:endParaRPr>
          </a:p>
        </p:txBody>
      </p:sp>
      <p:pic>
        <p:nvPicPr>
          <p:cNvPr id="218" name="Google Shape;218;p6"/>
          <p:cNvPicPr preferRelativeResize="0"/>
          <p:nvPr/>
        </p:nvPicPr>
        <p:blipFill rotWithShape="1">
          <a:blip r:embed="rId5">
            <a:alphaModFix amt="25000"/>
          </a:blip>
          <a:srcRect b="0" l="0" r="0" t="0"/>
          <a:stretch/>
        </p:blipFill>
        <p:spPr>
          <a:xfrm>
            <a:off x="2612700" y="1933675"/>
            <a:ext cx="2003699" cy="923401"/>
          </a:xfrm>
          <a:prstGeom prst="rect">
            <a:avLst/>
          </a:prstGeom>
          <a:noFill/>
          <a:ln>
            <a:noFill/>
          </a:ln>
        </p:spPr>
      </p:pic>
      <p:sp>
        <p:nvSpPr>
          <p:cNvPr id="219" name="Google Shape;219;p6"/>
          <p:cNvSpPr txBox="1"/>
          <p:nvPr/>
        </p:nvSpPr>
        <p:spPr>
          <a:xfrm>
            <a:off x="2631275" y="1906713"/>
            <a:ext cx="2003700" cy="9874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Nola irudikatzen dugun STEM profesional bat</a:t>
            </a:r>
            <a:endParaRPr b="1" i="0" sz="1600" u="none" cap="none" strike="noStrike">
              <a:solidFill>
                <a:srgbClr val="434343"/>
              </a:solidFill>
              <a:latin typeface="Roboto"/>
              <a:ea typeface="Roboto"/>
              <a:cs typeface="Roboto"/>
              <a:sym typeface="Roboto"/>
            </a:endParaRPr>
          </a:p>
        </p:txBody>
      </p:sp>
      <p:sp>
        <p:nvSpPr>
          <p:cNvPr id="220" name="Google Shape;220;p6"/>
          <p:cNvSpPr txBox="1"/>
          <p:nvPr/>
        </p:nvSpPr>
        <p:spPr>
          <a:xfrm>
            <a:off x="2546650"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2. Urratsa:</a:t>
            </a:r>
            <a:endParaRPr b="0" i="0" sz="1400" u="none" cap="none" strike="noStrike">
              <a:solidFill>
                <a:srgbClr val="000000"/>
              </a:solidFill>
              <a:latin typeface="Arial"/>
              <a:ea typeface="Arial"/>
              <a:cs typeface="Arial"/>
              <a:sym typeface="Arial"/>
            </a:endParaRPr>
          </a:p>
        </p:txBody>
      </p:sp>
      <p:pic>
        <p:nvPicPr>
          <p:cNvPr id="221" name="Google Shape;221;p6"/>
          <p:cNvPicPr preferRelativeResize="0"/>
          <p:nvPr/>
        </p:nvPicPr>
        <p:blipFill rotWithShape="1">
          <a:blip r:embed="rId5">
            <a:alphaModFix amt="25000"/>
          </a:blip>
          <a:srcRect b="0" l="0" r="0" t="0"/>
          <a:stretch/>
        </p:blipFill>
        <p:spPr>
          <a:xfrm>
            <a:off x="326249" y="3684325"/>
            <a:ext cx="1833225" cy="1052500"/>
          </a:xfrm>
          <a:prstGeom prst="rect">
            <a:avLst/>
          </a:prstGeom>
          <a:noFill/>
          <a:ln>
            <a:noFill/>
          </a:ln>
        </p:spPr>
      </p:pic>
      <p:sp>
        <p:nvSpPr>
          <p:cNvPr id="222" name="Google Shape;222;p6"/>
          <p:cNvSpPr txBox="1"/>
          <p:nvPr/>
        </p:nvSpPr>
        <p:spPr>
          <a:xfrm>
            <a:off x="326249" y="3625725"/>
            <a:ext cx="1872275" cy="9874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Zer lan egiten dute gizabanakoek gizartean </a:t>
            </a:r>
            <a:endParaRPr b="1" i="0" sz="1600" u="none" cap="none" strike="noStrike">
              <a:solidFill>
                <a:srgbClr val="434343"/>
              </a:solidFill>
              <a:latin typeface="Roboto"/>
              <a:ea typeface="Roboto"/>
              <a:cs typeface="Roboto"/>
              <a:sym typeface="Roboto"/>
            </a:endParaRPr>
          </a:p>
        </p:txBody>
      </p:sp>
      <p:sp>
        <p:nvSpPr>
          <p:cNvPr id="223" name="Google Shape;223;p6"/>
          <p:cNvSpPr txBox="1"/>
          <p:nvPr/>
        </p:nvSpPr>
        <p:spPr>
          <a:xfrm>
            <a:off x="260200" y="325755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3. Urratsa:</a:t>
            </a:r>
            <a:endParaRPr b="0" i="0" sz="1400" u="none" cap="none" strike="noStrike">
              <a:solidFill>
                <a:srgbClr val="000000"/>
              </a:solidFill>
              <a:latin typeface="Arial"/>
              <a:ea typeface="Arial"/>
              <a:cs typeface="Arial"/>
              <a:sym typeface="Arial"/>
            </a:endParaRPr>
          </a:p>
        </p:txBody>
      </p:sp>
      <p:pic>
        <p:nvPicPr>
          <p:cNvPr id="224" name="Google Shape;224;p6"/>
          <p:cNvPicPr preferRelativeResize="0"/>
          <p:nvPr/>
        </p:nvPicPr>
        <p:blipFill rotWithShape="1">
          <a:blip r:embed="rId5">
            <a:alphaModFix amt="25000"/>
          </a:blip>
          <a:srcRect b="0" l="0" r="0" t="0"/>
          <a:stretch/>
        </p:blipFill>
        <p:spPr>
          <a:xfrm>
            <a:off x="2697325" y="3684325"/>
            <a:ext cx="1589400" cy="720200"/>
          </a:xfrm>
          <a:prstGeom prst="rect">
            <a:avLst/>
          </a:prstGeom>
          <a:noFill/>
          <a:ln>
            <a:noFill/>
          </a:ln>
        </p:spPr>
      </p:pic>
      <p:sp>
        <p:nvSpPr>
          <p:cNvPr id="225" name="Google Shape;225;p6"/>
          <p:cNvSpPr txBox="1"/>
          <p:nvPr/>
        </p:nvSpPr>
        <p:spPr>
          <a:xfrm>
            <a:off x="2758150" y="3656627"/>
            <a:ext cx="1589400"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Errealitatea aztertzea</a:t>
            </a:r>
            <a:endParaRPr b="1" i="0" sz="1600" u="none" cap="none" strike="noStrike">
              <a:solidFill>
                <a:srgbClr val="434343"/>
              </a:solidFill>
              <a:latin typeface="Roboto"/>
              <a:ea typeface="Roboto"/>
              <a:cs typeface="Roboto"/>
              <a:sym typeface="Roboto"/>
            </a:endParaRPr>
          </a:p>
        </p:txBody>
      </p:sp>
      <p:sp>
        <p:nvSpPr>
          <p:cNvPr id="226" name="Google Shape;226;p6"/>
          <p:cNvSpPr txBox="1"/>
          <p:nvPr/>
        </p:nvSpPr>
        <p:spPr>
          <a:xfrm>
            <a:off x="2631275" y="325755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4. Urratsa:</a:t>
            </a:r>
            <a:endParaRPr b="0" i="0" sz="1400" u="none" cap="none" strike="noStrike">
              <a:solidFill>
                <a:srgbClr val="000000"/>
              </a:solidFill>
              <a:latin typeface="Arial"/>
              <a:ea typeface="Arial"/>
              <a:cs typeface="Arial"/>
              <a:sym typeface="Arial"/>
            </a:endParaRPr>
          </a:p>
        </p:txBody>
      </p:sp>
      <p:pic>
        <p:nvPicPr>
          <p:cNvPr id="227" name="Google Shape;227;p6"/>
          <p:cNvPicPr preferRelativeResize="0"/>
          <p:nvPr/>
        </p:nvPicPr>
        <p:blipFill rotWithShape="1">
          <a:blip r:embed="rId6">
            <a:alphaModFix/>
          </a:blip>
          <a:srcRect b="0" l="0" r="0" t="0"/>
          <a:stretch/>
        </p:blipFill>
        <p:spPr>
          <a:xfrm rot="5400000">
            <a:off x="3580862" y="-238163"/>
            <a:ext cx="1052500" cy="1528825"/>
          </a:xfrm>
          <a:prstGeom prst="rect">
            <a:avLst/>
          </a:prstGeom>
          <a:noFill/>
          <a:ln>
            <a:noFill/>
          </a:ln>
        </p:spPr>
      </p:pic>
      <p:pic>
        <p:nvPicPr>
          <p:cNvPr id="228" name="Google Shape;228;p6"/>
          <p:cNvPicPr preferRelativeResize="0"/>
          <p:nvPr/>
        </p:nvPicPr>
        <p:blipFill rotWithShape="1">
          <a:blip r:embed="rId7">
            <a:alphaModFix/>
          </a:blip>
          <a:srcRect b="0" l="0" r="0" t="0"/>
          <a:stretch/>
        </p:blipFill>
        <p:spPr>
          <a:xfrm>
            <a:off x="6969716" y="2640671"/>
            <a:ext cx="1125360" cy="1695476"/>
          </a:xfrm>
          <a:prstGeom prst="rect">
            <a:avLst/>
          </a:prstGeom>
          <a:noFill/>
          <a:ln>
            <a:noFill/>
          </a:ln>
        </p:spPr>
      </p:pic>
      <p:pic>
        <p:nvPicPr>
          <p:cNvPr id="229" name="Google Shape;229;p6"/>
          <p:cNvPicPr preferRelativeResize="0"/>
          <p:nvPr/>
        </p:nvPicPr>
        <p:blipFill rotWithShape="1">
          <a:blip r:embed="rId8">
            <a:alphaModFix/>
          </a:blip>
          <a:srcRect b="0" l="0" r="0" t="0"/>
          <a:stretch/>
        </p:blipFill>
        <p:spPr>
          <a:xfrm flipH="1">
            <a:off x="4952148" y="1262125"/>
            <a:ext cx="1144325" cy="1543255"/>
          </a:xfrm>
          <a:prstGeom prst="rect">
            <a:avLst/>
          </a:prstGeom>
          <a:noFill/>
          <a:ln>
            <a:noFill/>
          </a:ln>
        </p:spPr>
      </p:pic>
      <p:pic>
        <p:nvPicPr>
          <p:cNvPr id="230" name="Google Shape;230;p6"/>
          <p:cNvPicPr preferRelativeResize="0"/>
          <p:nvPr/>
        </p:nvPicPr>
        <p:blipFill rotWithShape="1">
          <a:blip r:embed="rId5">
            <a:alphaModFix amt="25000"/>
          </a:blip>
          <a:srcRect b="0" l="0" r="0" t="0"/>
          <a:stretch/>
        </p:blipFill>
        <p:spPr>
          <a:xfrm>
            <a:off x="402900" y="1933675"/>
            <a:ext cx="1692600" cy="628099"/>
          </a:xfrm>
          <a:prstGeom prst="rect">
            <a:avLst/>
          </a:prstGeom>
          <a:noFill/>
          <a:ln>
            <a:noFill/>
          </a:ln>
        </p:spPr>
      </p:pic>
      <p:sp>
        <p:nvSpPr>
          <p:cNvPr id="231" name="Google Shape;231;p6"/>
          <p:cNvSpPr txBox="1"/>
          <p:nvPr/>
        </p:nvSpPr>
        <p:spPr>
          <a:xfrm>
            <a:off x="429449" y="1915750"/>
            <a:ext cx="2003699"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Fake news edo albiste faltsuak </a:t>
            </a:r>
            <a:endParaRPr b="0" i="0" sz="1600" u="none" cap="none" strike="noStrike">
              <a:solidFill>
                <a:srgbClr val="434343"/>
              </a:solidFill>
              <a:latin typeface="Roboto"/>
              <a:ea typeface="Roboto"/>
              <a:cs typeface="Roboto"/>
              <a:sym typeface="Roboto"/>
            </a:endParaRPr>
          </a:p>
        </p:txBody>
      </p:sp>
      <p:pic>
        <p:nvPicPr>
          <p:cNvPr id="232" name="Google Shape;232;p6"/>
          <p:cNvPicPr preferRelativeResize="0"/>
          <p:nvPr/>
        </p:nvPicPr>
        <p:blipFill rotWithShape="1">
          <a:blip r:embed="rId5">
            <a:alphaModFix amt="25000"/>
          </a:blip>
          <a:srcRect b="0" l="0" r="0" t="0"/>
          <a:stretch/>
        </p:blipFill>
        <p:spPr>
          <a:xfrm>
            <a:off x="4785525" y="3718500"/>
            <a:ext cx="1692600" cy="720200"/>
          </a:xfrm>
          <a:prstGeom prst="rect">
            <a:avLst/>
          </a:prstGeom>
          <a:noFill/>
          <a:ln>
            <a:noFill/>
          </a:ln>
        </p:spPr>
      </p:pic>
      <p:sp>
        <p:nvSpPr>
          <p:cNvPr id="233" name="Google Shape;233;p6"/>
          <p:cNvSpPr txBox="1"/>
          <p:nvPr/>
        </p:nvSpPr>
        <p:spPr>
          <a:xfrm>
            <a:off x="4759259" y="3699025"/>
            <a:ext cx="1697441"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Lanbideek ez dute generorik </a:t>
            </a:r>
            <a:endParaRPr b="0" i="0" sz="1600" u="none" cap="none" strike="noStrike">
              <a:solidFill>
                <a:srgbClr val="434343"/>
              </a:solidFill>
              <a:latin typeface="Roboto"/>
              <a:ea typeface="Roboto"/>
              <a:cs typeface="Roboto"/>
              <a:sym typeface="Roboto"/>
            </a:endParaRPr>
          </a:p>
        </p:txBody>
      </p:sp>
      <p:sp>
        <p:nvSpPr>
          <p:cNvPr id="234" name="Google Shape;234;p6"/>
          <p:cNvSpPr txBox="1"/>
          <p:nvPr/>
        </p:nvSpPr>
        <p:spPr>
          <a:xfrm>
            <a:off x="4719475" y="3291725"/>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5. Urratsa: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g33757e717a5_0_219"/>
          <p:cNvPicPr preferRelativeResize="0"/>
          <p:nvPr/>
        </p:nvPicPr>
        <p:blipFill rotWithShape="1">
          <a:blip r:embed="rId3">
            <a:alphaModFix/>
          </a:blip>
          <a:srcRect b="5995" l="30294" r="36419" t="0"/>
          <a:stretch/>
        </p:blipFill>
        <p:spPr>
          <a:xfrm>
            <a:off x="6807675" y="750"/>
            <a:ext cx="2336323" cy="4397075"/>
          </a:xfrm>
          <a:prstGeom prst="rect">
            <a:avLst/>
          </a:prstGeom>
          <a:noFill/>
          <a:ln>
            <a:noFill/>
          </a:ln>
        </p:spPr>
      </p:pic>
      <p:sp>
        <p:nvSpPr>
          <p:cNvPr id="240" name="Google Shape;240;g33757e717a5_0_219"/>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s" sz="2000" u="none" cap="none" strike="noStrike">
                <a:solidFill>
                  <a:srgbClr val="666666"/>
                </a:solidFill>
                <a:latin typeface="Oswald"/>
                <a:ea typeface="Oswald"/>
                <a:cs typeface="Oswald"/>
                <a:sym typeface="Oswald"/>
              </a:rPr>
              <a:t>Kolore guztietako lanbideak:</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41" name="Google Shape;241;g33757e717a5_0_21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2" name="Google Shape;242;g33757e717a5_0_219"/>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pic>
        <p:nvPicPr>
          <p:cNvPr id="243" name="Google Shape;243;g33757e717a5_0_219"/>
          <p:cNvPicPr preferRelativeResize="0"/>
          <p:nvPr/>
        </p:nvPicPr>
        <p:blipFill rotWithShape="1">
          <a:blip r:embed="rId5">
            <a:alphaModFix/>
          </a:blip>
          <a:srcRect b="0" l="0" r="0" t="0"/>
          <a:stretch/>
        </p:blipFill>
        <p:spPr>
          <a:xfrm>
            <a:off x="6945564" y="3047527"/>
            <a:ext cx="1288087" cy="1293300"/>
          </a:xfrm>
          <a:prstGeom prst="rect">
            <a:avLst/>
          </a:prstGeom>
          <a:noFill/>
          <a:ln>
            <a:noFill/>
          </a:ln>
        </p:spPr>
      </p:pic>
      <p:pic>
        <p:nvPicPr>
          <p:cNvPr descr="https://r12.fodey.com/2853/a7d8763882e540ee9f2393bac2d079d2.0.jpg" id="244" name="Google Shape;244;g33757e717a5_0_219"/>
          <p:cNvPicPr preferRelativeResize="0"/>
          <p:nvPr/>
        </p:nvPicPr>
        <p:blipFill rotWithShape="1">
          <a:blip r:embed="rId6">
            <a:alphaModFix/>
          </a:blip>
          <a:srcRect b="0" l="0" r="0" t="0"/>
          <a:stretch/>
        </p:blipFill>
        <p:spPr>
          <a:xfrm>
            <a:off x="3619575" y="397810"/>
            <a:ext cx="2844125" cy="3005540"/>
          </a:xfrm>
          <a:prstGeom prst="rect">
            <a:avLst/>
          </a:prstGeom>
          <a:noFill/>
          <a:ln>
            <a:noFill/>
          </a:ln>
        </p:spPr>
      </p:pic>
      <p:sp>
        <p:nvSpPr>
          <p:cNvPr id="245" name="Google Shape;245;g33757e717a5_0_219"/>
          <p:cNvSpPr txBox="1"/>
          <p:nvPr/>
        </p:nvSpPr>
        <p:spPr>
          <a:xfrm>
            <a:off x="3969519" y="3373347"/>
            <a:ext cx="2336400" cy="323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1200"/>
              </a:spcBef>
              <a:spcAft>
                <a:spcPts val="0"/>
              </a:spcAft>
              <a:buClr>
                <a:srgbClr val="000000"/>
              </a:buClr>
              <a:buSzPts val="900"/>
              <a:buFont typeface="Arial"/>
              <a:buNone/>
            </a:pPr>
            <a:r>
              <a:rPr b="0" i="0" lang="es" sz="900" u="sng" cap="none" strike="noStrike">
                <a:solidFill>
                  <a:srgbClr val="FF1D25"/>
                </a:solidFill>
                <a:latin typeface="Roboto"/>
                <a:ea typeface="Roboto"/>
                <a:cs typeface="Roboto"/>
                <a:sym typeface="Roboto"/>
                <a:hlinkClick r:id="rId7">
                  <a:extLst>
                    <a:ext uri="{A12FA001-AC4F-418D-AE19-62706E023703}">
                      <ahyp:hlinkClr val="tx"/>
                    </a:ext>
                  </a:extLst>
                </a:hlinkClick>
              </a:rPr>
              <a:t>Fodey.com </a:t>
            </a:r>
            <a:r>
              <a:rPr b="0" i="0" lang="es" sz="900" u="none" cap="none" strike="noStrike">
                <a:solidFill>
                  <a:schemeClr val="dk1"/>
                </a:solidFill>
                <a:latin typeface="Roboto"/>
                <a:ea typeface="Roboto"/>
                <a:cs typeface="Roboto"/>
                <a:sym typeface="Roboto"/>
              </a:rPr>
              <a:t>-ekin sortutako albiste faltsua</a:t>
            </a:r>
            <a:endParaRPr b="0" i="0" sz="900" u="none" cap="none" strike="noStrike">
              <a:solidFill>
                <a:schemeClr val="dk1"/>
              </a:solidFill>
              <a:latin typeface="Roboto"/>
              <a:ea typeface="Roboto"/>
              <a:cs typeface="Roboto"/>
              <a:sym typeface="Roboto"/>
            </a:endParaRPr>
          </a:p>
        </p:txBody>
      </p:sp>
      <p:sp>
        <p:nvSpPr>
          <p:cNvPr id="246" name="Google Shape;246;g33757e717a5_0_219"/>
          <p:cNvSpPr/>
          <p:nvPr/>
        </p:nvSpPr>
        <p:spPr>
          <a:xfrm>
            <a:off x="1196300" y="1872450"/>
            <a:ext cx="2264400" cy="1397400"/>
          </a:xfrm>
          <a:prstGeom prst="wedgeRoundRectCallout">
            <a:avLst>
              <a:gd fmla="val -64772" name="adj1"/>
              <a:gd fmla="val 50529" name="adj2"/>
              <a:gd fmla="val 0" name="adj3"/>
            </a:avLst>
          </a:prstGeom>
          <a:gradFill>
            <a:gsLst>
              <a:gs pos="0">
                <a:srgbClr val="F3A255">
                  <a:alpha val="32156"/>
                </a:srgbClr>
              </a:gs>
              <a:gs pos="49000">
                <a:srgbClr val="E6AED0">
                  <a:alpha val="32156"/>
                </a:srgbClr>
              </a:gs>
              <a:gs pos="100000">
                <a:srgbClr val="50C2E4">
                  <a:alpha val="28235"/>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7" name="Google Shape;247;g33757e717a5_0_219"/>
          <p:cNvPicPr preferRelativeResize="0"/>
          <p:nvPr/>
        </p:nvPicPr>
        <p:blipFill rotWithShape="1">
          <a:blip r:embed="rId8">
            <a:alphaModFix/>
          </a:blip>
          <a:srcRect b="0" l="0" r="0" t="0"/>
          <a:stretch/>
        </p:blipFill>
        <p:spPr>
          <a:xfrm>
            <a:off x="115375" y="3301850"/>
            <a:ext cx="1218374" cy="1397426"/>
          </a:xfrm>
          <a:prstGeom prst="rect">
            <a:avLst/>
          </a:prstGeom>
          <a:noFill/>
          <a:ln>
            <a:noFill/>
          </a:ln>
        </p:spPr>
      </p:pic>
      <p:sp>
        <p:nvSpPr>
          <p:cNvPr id="248" name="Google Shape;248;g33757e717a5_0_219"/>
          <p:cNvSpPr txBox="1"/>
          <p:nvPr/>
        </p:nvSpPr>
        <p:spPr>
          <a:xfrm>
            <a:off x="1196288" y="1838188"/>
            <a:ext cx="2264400" cy="1343700"/>
          </a:xfrm>
          <a:prstGeom prst="rect">
            <a:avLst/>
          </a:prstGeom>
          <a:noFill/>
          <a:ln>
            <a:noFill/>
          </a:ln>
        </p:spPr>
        <p:txBody>
          <a:bodyPr anchorCtr="0" anchor="t" bIns="91425" lIns="91425" spcFirstLastPara="1" rIns="91425" wrap="square" tIns="91425">
            <a:spAutoFit/>
          </a:bodyPr>
          <a:lstStyle/>
          <a:p>
            <a:pPr indent="0" lvl="0" marL="0" marR="0" rtl="0" algn="l">
              <a:lnSpc>
                <a:spcPct val="107000"/>
              </a:lnSpc>
              <a:spcBef>
                <a:spcPts val="120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Zer iritzi dugu albisteko datuei buruz?</a:t>
            </a:r>
            <a:endParaRPr b="0" i="0" sz="1300" u="none" cap="none" strike="noStrike">
              <a:solidFill>
                <a:srgbClr val="666666"/>
              </a:solidFill>
              <a:latin typeface="Roboto"/>
              <a:ea typeface="Roboto"/>
              <a:cs typeface="Roboto"/>
              <a:sym typeface="Roboto"/>
            </a:endParaRPr>
          </a:p>
          <a:p>
            <a:pPr indent="0" lvl="0" marL="0" marR="0" rtl="0" algn="l">
              <a:lnSpc>
                <a:spcPct val="107000"/>
              </a:lnSpc>
              <a:spcBef>
                <a:spcPts val="800"/>
              </a:spcBef>
              <a:spcAft>
                <a:spcPts val="80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Egiazkoak direla uste dugu? Zergatik bai edo zergatik ez?</a:t>
            </a:r>
            <a:endParaRPr b="0" i="0" sz="1300" u="none" cap="none" strike="noStrike">
              <a:solidFill>
                <a:srgbClr val="666666"/>
              </a:solidFill>
              <a:latin typeface="Roboto"/>
              <a:ea typeface="Roboto"/>
              <a:cs typeface="Roboto"/>
              <a:sym typeface="Roboto"/>
            </a:endParaRPr>
          </a:p>
        </p:txBody>
      </p:sp>
      <p:pic>
        <p:nvPicPr>
          <p:cNvPr id="249" name="Google Shape;249;g33757e717a5_0_219"/>
          <p:cNvPicPr preferRelativeResize="0"/>
          <p:nvPr/>
        </p:nvPicPr>
        <p:blipFill rotWithShape="1">
          <a:blip r:embed="rId9">
            <a:alphaModFix amt="25000"/>
          </a:blip>
          <a:srcRect b="0" l="0" r="0" t="0"/>
          <a:stretch/>
        </p:blipFill>
        <p:spPr>
          <a:xfrm>
            <a:off x="1390349" y="3757950"/>
            <a:ext cx="2326717" cy="323101"/>
          </a:xfrm>
          <a:prstGeom prst="rect">
            <a:avLst/>
          </a:prstGeom>
          <a:noFill/>
          <a:ln>
            <a:noFill/>
          </a:ln>
        </p:spPr>
      </p:pic>
      <p:sp>
        <p:nvSpPr>
          <p:cNvPr id="250" name="Google Shape;250;g33757e717a5_0_219"/>
          <p:cNvSpPr txBox="1"/>
          <p:nvPr/>
        </p:nvSpPr>
        <p:spPr>
          <a:xfrm>
            <a:off x="1333749" y="3693215"/>
            <a:ext cx="5611372" cy="111309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300" u="none" cap="none" strike="noStrike">
                <a:solidFill>
                  <a:srgbClr val="434343"/>
                </a:solidFill>
                <a:latin typeface="Roboto"/>
                <a:ea typeface="Roboto"/>
                <a:cs typeface="Roboto"/>
                <a:sym typeface="Roboto"/>
              </a:rPr>
              <a:t>Fake news edo albiste faltsu</a:t>
            </a:r>
            <a:r>
              <a:rPr b="0" i="0" lang="es" sz="1300" u="none" cap="none" strike="noStrike">
                <a:solidFill>
                  <a:srgbClr val="434343"/>
                </a:solidFill>
                <a:latin typeface="Roboto"/>
                <a:ea typeface="Roboto"/>
                <a:cs typeface="Roboto"/>
                <a:sym typeface="Roboto"/>
              </a:rPr>
              <a:t>: </a:t>
            </a:r>
            <a:endParaRPr b="0" i="0" sz="13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300" u="none" cap="none" strike="noStrike">
                <a:solidFill>
                  <a:srgbClr val="434343"/>
                </a:solidFill>
                <a:latin typeface="Roboto"/>
                <a:ea typeface="Roboto"/>
                <a:cs typeface="Roboto"/>
                <a:sym typeface="Roboto"/>
              </a:rPr>
              <a:t>sasikazetaritzako eduki bat da, albiste-atarien, prentsa idatziaren, irratiaren, telebistaren eta sare sozialen bidez zabaltzen dena publiko jakin bat desinformatzeko xedez. Amen-omen mota bat da (Wikipedia)</a:t>
            </a:r>
            <a:endParaRPr b="0" i="0" sz="1300" u="none" cap="none" strike="noStrike">
              <a:solidFill>
                <a:srgbClr val="434343"/>
              </a:solidFill>
              <a:latin typeface="Roboto"/>
              <a:ea typeface="Roboto"/>
              <a:cs typeface="Roboto"/>
              <a:sym typeface="Roboto"/>
            </a:endParaRPr>
          </a:p>
        </p:txBody>
      </p:sp>
      <p:sp>
        <p:nvSpPr>
          <p:cNvPr id="251" name="Google Shape;251;g33757e717a5_0_219"/>
          <p:cNvSpPr txBox="1"/>
          <p:nvPr/>
        </p:nvSpPr>
        <p:spPr>
          <a:xfrm>
            <a:off x="163302" y="1124875"/>
            <a:ext cx="5455500" cy="73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1. Urratsa: Fake news edo albiste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faltsuak </a:t>
            </a:r>
            <a:r>
              <a:rPr b="1" i="0" lang="es" sz="1200" u="none" cap="none" strike="noStrike">
                <a:solidFill>
                  <a:srgbClr val="FF1D25"/>
                </a:solidFill>
                <a:latin typeface="Oswald"/>
                <a:ea typeface="Oswald"/>
                <a:cs typeface="Oswald"/>
                <a:sym typeface="Oswald"/>
              </a:rPr>
              <a:t>(5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8"/>
          <p:cNvPicPr preferRelativeResize="0"/>
          <p:nvPr/>
        </p:nvPicPr>
        <p:blipFill rotWithShape="1">
          <a:blip r:embed="rId3">
            <a:alphaModFix amt="25000"/>
          </a:blip>
          <a:srcRect b="0" l="0" r="0" t="0"/>
          <a:stretch/>
        </p:blipFill>
        <p:spPr>
          <a:xfrm>
            <a:off x="1169525" y="2169725"/>
            <a:ext cx="5096699" cy="2444229"/>
          </a:xfrm>
          <a:prstGeom prst="rect">
            <a:avLst/>
          </a:prstGeom>
          <a:noFill/>
          <a:ln>
            <a:noFill/>
          </a:ln>
        </p:spPr>
      </p:pic>
      <p:pic>
        <p:nvPicPr>
          <p:cNvPr id="257" name="Google Shape;257;p8"/>
          <p:cNvPicPr preferRelativeResize="0"/>
          <p:nvPr/>
        </p:nvPicPr>
        <p:blipFill rotWithShape="1">
          <a:blip r:embed="rId4">
            <a:alphaModFix/>
          </a:blip>
          <a:srcRect b="5995" l="30294" r="36419" t="0"/>
          <a:stretch/>
        </p:blipFill>
        <p:spPr>
          <a:xfrm>
            <a:off x="6807675" y="750"/>
            <a:ext cx="2336323" cy="4397075"/>
          </a:xfrm>
          <a:prstGeom prst="rect">
            <a:avLst/>
          </a:prstGeom>
          <a:noFill/>
          <a:ln>
            <a:noFill/>
          </a:ln>
        </p:spPr>
      </p:pic>
      <p:sp>
        <p:nvSpPr>
          <p:cNvPr id="258" name="Google Shape;258;p8"/>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9" name="Google Shape;259;p8"/>
          <p:cNvPicPr preferRelativeResize="0"/>
          <p:nvPr/>
        </p:nvPicPr>
        <p:blipFill rotWithShape="1">
          <a:blip r:embed="rId5">
            <a:alphaModFix/>
          </a:blip>
          <a:srcRect b="0" l="0" r="0" t="0"/>
          <a:stretch/>
        </p:blipFill>
        <p:spPr>
          <a:xfrm>
            <a:off x="260200" y="317025"/>
            <a:ext cx="936103" cy="261625"/>
          </a:xfrm>
          <a:prstGeom prst="rect">
            <a:avLst/>
          </a:prstGeom>
          <a:noFill/>
          <a:ln>
            <a:noFill/>
          </a:ln>
        </p:spPr>
      </p:pic>
      <p:pic>
        <p:nvPicPr>
          <p:cNvPr id="260" name="Google Shape;260;p8"/>
          <p:cNvPicPr preferRelativeResize="0"/>
          <p:nvPr/>
        </p:nvPicPr>
        <p:blipFill rotWithShape="1">
          <a:blip r:embed="rId6">
            <a:alphaModFix/>
          </a:blip>
          <a:srcRect b="0" l="0" r="0" t="0"/>
          <a:stretch/>
        </p:blipFill>
        <p:spPr>
          <a:xfrm>
            <a:off x="3976175" y="298524"/>
            <a:ext cx="1496449" cy="931200"/>
          </a:xfrm>
          <a:prstGeom prst="rect">
            <a:avLst/>
          </a:prstGeom>
          <a:noFill/>
          <a:ln>
            <a:noFill/>
          </a:ln>
        </p:spPr>
      </p:pic>
      <p:pic>
        <p:nvPicPr>
          <p:cNvPr id="261" name="Google Shape;261;p8"/>
          <p:cNvPicPr preferRelativeResize="0"/>
          <p:nvPr/>
        </p:nvPicPr>
        <p:blipFill rotWithShape="1">
          <a:blip r:embed="rId7">
            <a:alphaModFix/>
          </a:blip>
          <a:srcRect b="0" l="0" r="0" t="0"/>
          <a:stretch/>
        </p:blipFill>
        <p:spPr>
          <a:xfrm>
            <a:off x="6891625" y="3260750"/>
            <a:ext cx="1251325" cy="1067850"/>
          </a:xfrm>
          <a:prstGeom prst="rect">
            <a:avLst/>
          </a:prstGeom>
          <a:noFill/>
          <a:ln>
            <a:noFill/>
          </a:ln>
        </p:spPr>
      </p:pic>
      <p:pic>
        <p:nvPicPr>
          <p:cNvPr id="262" name="Google Shape;262;p8"/>
          <p:cNvPicPr preferRelativeResize="0"/>
          <p:nvPr/>
        </p:nvPicPr>
        <p:blipFill rotWithShape="1">
          <a:blip r:embed="rId8">
            <a:alphaModFix/>
          </a:blip>
          <a:srcRect b="0" l="0" r="0" t="0"/>
          <a:stretch/>
        </p:blipFill>
        <p:spPr>
          <a:xfrm>
            <a:off x="354228" y="2171250"/>
            <a:ext cx="815300" cy="1111750"/>
          </a:xfrm>
          <a:prstGeom prst="rect">
            <a:avLst/>
          </a:prstGeom>
          <a:noFill/>
          <a:ln>
            <a:noFill/>
          </a:ln>
        </p:spPr>
      </p:pic>
      <p:sp>
        <p:nvSpPr>
          <p:cNvPr id="263" name="Google Shape;263;p8"/>
          <p:cNvSpPr txBox="1"/>
          <p:nvPr/>
        </p:nvSpPr>
        <p:spPr>
          <a:xfrm>
            <a:off x="1196303" y="2169725"/>
            <a:ext cx="5096700" cy="244422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400"/>
              <a:buFont typeface="Arial"/>
              <a:buNone/>
            </a:pPr>
            <a:r>
              <a:rPr b="1" i="0" lang="es" sz="1400" u="none" cap="none" strike="noStrike">
                <a:solidFill>
                  <a:srgbClr val="434343"/>
                </a:solidFill>
                <a:latin typeface="Roboto"/>
                <a:ea typeface="Roboto"/>
                <a:cs typeface="Roboto"/>
                <a:sym typeface="Roboto"/>
              </a:rPr>
              <a:t>1. PERTSONAIA IRUDIKATU</a:t>
            </a:r>
            <a:endParaRPr b="1"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400" u="none" cap="none" strike="noStrike">
                <a:solidFill>
                  <a:srgbClr val="434343"/>
                </a:solidFill>
                <a:latin typeface="Roboto"/>
                <a:ea typeface="Roboto"/>
                <a:cs typeface="Roboto"/>
                <a:sym typeface="Roboto"/>
              </a:rPr>
              <a:t>inolako galderarik egin gabe, imajinatu beharko duzue zertan lan egiten duen, zer ikasi duen, enpresan zer lanpostu duen, zenbat ordu lan egiten dituen, haren lana nolakoa den eta abar</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t/>
            </a:r>
            <a:endParaRPr b="1"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1" i="0" lang="es" sz="1400" u="none" cap="none" strike="noStrike">
                <a:solidFill>
                  <a:srgbClr val="434343"/>
                </a:solidFill>
                <a:latin typeface="Roboto"/>
                <a:ea typeface="Roboto"/>
                <a:cs typeface="Roboto"/>
                <a:sym typeface="Roboto"/>
              </a:rPr>
              <a:t>2. EGIN GALDERAK</a:t>
            </a:r>
            <a:endParaRPr b="1"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400" u="none" cap="none" strike="noStrike">
                <a:solidFill>
                  <a:srgbClr val="434343"/>
                </a:solidFill>
                <a:latin typeface="Roboto"/>
                <a:ea typeface="Roboto"/>
                <a:cs typeface="Roboto"/>
                <a:sym typeface="Roboto"/>
              </a:rPr>
              <a:t>profesionalaren benetako ezaugarriak aurkitzeko galderak egin ahal izango dituzue: zertan lan egiten duen; zer lanpostu mota duen; zer ikasi zuen; haren lana nolakoa den, etab</a:t>
            </a:r>
            <a:endParaRPr b="0" i="0" sz="1400" u="none" cap="none" strike="noStrike">
              <a:solidFill>
                <a:srgbClr val="434343"/>
              </a:solidFill>
              <a:latin typeface="Roboto"/>
              <a:ea typeface="Roboto"/>
              <a:cs typeface="Roboto"/>
              <a:sym typeface="Roboto"/>
            </a:endParaRPr>
          </a:p>
        </p:txBody>
      </p:sp>
      <p:sp>
        <p:nvSpPr>
          <p:cNvPr id="264" name="Google Shape;264;p8"/>
          <p:cNvSpPr txBox="1"/>
          <p:nvPr/>
        </p:nvSpPr>
        <p:spPr>
          <a:xfrm>
            <a:off x="260200" y="841810"/>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s" sz="2000" u="none" cap="none" strike="noStrike">
                <a:solidFill>
                  <a:srgbClr val="666666"/>
                </a:solidFill>
                <a:latin typeface="Oswald"/>
                <a:ea typeface="Oswald"/>
                <a:cs typeface="Oswald"/>
                <a:sym typeface="Oswald"/>
              </a:rPr>
              <a:t>Kolore guztietako lanbideak:</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65" name="Google Shape;265;p8"/>
          <p:cNvSpPr txBox="1"/>
          <p:nvPr/>
        </p:nvSpPr>
        <p:spPr>
          <a:xfrm>
            <a:off x="244638" y="1223608"/>
            <a:ext cx="6464919" cy="8027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800" u="none" cap="none" strike="noStrike">
                <a:solidFill>
                  <a:srgbClr val="FF1D25"/>
                </a:solidFill>
                <a:latin typeface="Oswald"/>
                <a:ea typeface="Oswald"/>
                <a:cs typeface="Oswald"/>
                <a:sym typeface="Oswald"/>
              </a:rPr>
              <a:t>2. Urratsa: Nola irudikatzen dugun STEM profesional bat</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g3379bae8620_0_41"/>
          <p:cNvPicPr preferRelativeResize="0"/>
          <p:nvPr/>
        </p:nvPicPr>
        <p:blipFill rotWithShape="1">
          <a:blip r:embed="rId3">
            <a:alphaModFix/>
          </a:blip>
          <a:srcRect b="5995" l="30294" r="36419" t="0"/>
          <a:stretch/>
        </p:blipFill>
        <p:spPr>
          <a:xfrm>
            <a:off x="6807675" y="750"/>
            <a:ext cx="2336323" cy="4397075"/>
          </a:xfrm>
          <a:prstGeom prst="rect">
            <a:avLst/>
          </a:prstGeom>
          <a:noFill/>
          <a:ln>
            <a:noFill/>
          </a:ln>
        </p:spPr>
      </p:pic>
      <p:sp>
        <p:nvSpPr>
          <p:cNvPr id="271" name="Google Shape;271;g3379bae8620_0_4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2" name="Google Shape;272;g3379bae8620_0_41"/>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pic>
        <p:nvPicPr>
          <p:cNvPr id="273" name="Google Shape;273;g3379bae8620_0_41"/>
          <p:cNvPicPr preferRelativeResize="0"/>
          <p:nvPr/>
        </p:nvPicPr>
        <p:blipFill rotWithShape="1">
          <a:blip r:embed="rId5">
            <a:alphaModFix/>
          </a:blip>
          <a:srcRect b="0" l="0" r="0" t="0"/>
          <a:stretch/>
        </p:blipFill>
        <p:spPr>
          <a:xfrm>
            <a:off x="3976175" y="298524"/>
            <a:ext cx="1496449" cy="931200"/>
          </a:xfrm>
          <a:prstGeom prst="rect">
            <a:avLst/>
          </a:prstGeom>
          <a:noFill/>
          <a:ln>
            <a:noFill/>
          </a:ln>
        </p:spPr>
      </p:pic>
      <p:pic>
        <p:nvPicPr>
          <p:cNvPr id="274" name="Google Shape;274;g3379bae8620_0_41"/>
          <p:cNvPicPr preferRelativeResize="0"/>
          <p:nvPr/>
        </p:nvPicPr>
        <p:blipFill rotWithShape="1">
          <a:blip r:embed="rId6">
            <a:alphaModFix amt="25000"/>
          </a:blip>
          <a:srcRect b="0" l="0" r="0" t="0"/>
          <a:stretch/>
        </p:blipFill>
        <p:spPr>
          <a:xfrm>
            <a:off x="581900" y="2061125"/>
            <a:ext cx="5455500" cy="1499075"/>
          </a:xfrm>
          <a:prstGeom prst="rect">
            <a:avLst/>
          </a:prstGeom>
          <a:noFill/>
          <a:ln>
            <a:noFill/>
          </a:ln>
        </p:spPr>
      </p:pic>
      <p:sp>
        <p:nvSpPr>
          <p:cNvPr id="275" name="Google Shape;275;g3379bae8620_0_41"/>
          <p:cNvSpPr txBox="1"/>
          <p:nvPr/>
        </p:nvSpPr>
        <p:spPr>
          <a:xfrm>
            <a:off x="637725" y="2055827"/>
            <a:ext cx="5455500" cy="1972305"/>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434343"/>
              </a:buClr>
              <a:buSzPts val="1400"/>
              <a:buFont typeface="Roboto"/>
              <a:buChar char="★"/>
            </a:pPr>
            <a:r>
              <a:rPr b="0" i="0" lang="es" sz="1400" u="none" cap="none" strike="noStrike">
                <a:solidFill>
                  <a:srgbClr val="434343"/>
                </a:solidFill>
                <a:latin typeface="Roboto"/>
                <a:ea typeface="Roboto"/>
                <a:cs typeface="Roboto"/>
                <a:sym typeface="Roboto"/>
              </a:rPr>
              <a:t>Gure ustez, zer itxura dute STEM profesionalek? </a:t>
            </a:r>
            <a:endParaRPr b="0" i="0" sz="1400" u="none" cap="none" strike="noStrike">
              <a:solidFill>
                <a:srgbClr val="434343"/>
              </a:solidFill>
              <a:latin typeface="Roboto"/>
              <a:ea typeface="Roboto"/>
              <a:cs typeface="Roboto"/>
              <a:sym typeface="Roboto"/>
            </a:endParaRPr>
          </a:p>
          <a:p>
            <a:pPr indent="-317500" lvl="0" marL="457200" marR="0" rtl="0" algn="l">
              <a:lnSpc>
                <a:spcPct val="100000"/>
              </a:lnSpc>
              <a:spcBef>
                <a:spcPts val="0"/>
              </a:spcBef>
              <a:spcAft>
                <a:spcPts val="0"/>
              </a:spcAft>
              <a:buClr>
                <a:srgbClr val="434343"/>
              </a:buClr>
              <a:buSzPts val="1400"/>
              <a:buFont typeface="Roboto"/>
              <a:buChar char="★"/>
            </a:pPr>
            <a:r>
              <a:rPr b="0" i="0" lang="es" sz="1400" u="none" cap="none" strike="noStrike">
                <a:solidFill>
                  <a:srgbClr val="434343"/>
                </a:solidFill>
                <a:latin typeface="Roboto"/>
                <a:ea typeface="Roboto"/>
                <a:cs typeface="Roboto"/>
                <a:sym typeface="Roboto"/>
              </a:rPr>
              <a:t>Itxura zehatz bat izaten dute? </a:t>
            </a:r>
            <a:endParaRPr b="0" i="0" sz="1400" u="none" cap="none" strike="noStrike">
              <a:solidFill>
                <a:srgbClr val="434343"/>
              </a:solidFill>
              <a:latin typeface="Roboto"/>
              <a:ea typeface="Roboto"/>
              <a:cs typeface="Roboto"/>
              <a:sym typeface="Roboto"/>
            </a:endParaRPr>
          </a:p>
          <a:p>
            <a:pPr indent="-317500" lvl="0" marL="457200" marR="0" rtl="0" algn="l">
              <a:lnSpc>
                <a:spcPct val="100000"/>
              </a:lnSpc>
              <a:spcBef>
                <a:spcPts val="0"/>
              </a:spcBef>
              <a:spcAft>
                <a:spcPts val="0"/>
              </a:spcAft>
              <a:buClr>
                <a:srgbClr val="434343"/>
              </a:buClr>
              <a:buSzPts val="1400"/>
              <a:buFont typeface="Roboto"/>
              <a:buChar char="★"/>
            </a:pPr>
            <a:r>
              <a:rPr b="0" i="0" lang="es" sz="1400" u="none" cap="none" strike="noStrike">
                <a:solidFill>
                  <a:srgbClr val="434343"/>
                </a:solidFill>
                <a:latin typeface="Roboto"/>
                <a:ea typeface="Roboto"/>
                <a:cs typeface="Roboto"/>
                <a:sym typeface="Roboto"/>
              </a:rPr>
              <a:t>Itxura bera al dute informatikariek, ingeniariek, zientzialariek edo abokatuek? </a:t>
            </a:r>
            <a:endParaRPr b="0" i="0" sz="1400" u="none" cap="none" strike="noStrike">
              <a:solidFill>
                <a:srgbClr val="434343"/>
              </a:solidFill>
              <a:latin typeface="Roboto"/>
              <a:ea typeface="Roboto"/>
              <a:cs typeface="Roboto"/>
              <a:sym typeface="Roboto"/>
            </a:endParaRPr>
          </a:p>
          <a:p>
            <a:pPr indent="-317500" lvl="0" marL="457200" marR="0" rtl="0" algn="l">
              <a:lnSpc>
                <a:spcPct val="100000"/>
              </a:lnSpc>
              <a:spcBef>
                <a:spcPts val="0"/>
              </a:spcBef>
              <a:spcAft>
                <a:spcPts val="0"/>
              </a:spcAft>
              <a:buClr>
                <a:srgbClr val="434343"/>
              </a:buClr>
              <a:buSzPts val="1400"/>
              <a:buFont typeface="Roboto"/>
              <a:buChar char="★"/>
            </a:pPr>
            <a:r>
              <a:rPr b="0" i="0" lang="es" sz="1400" u="none" cap="none" strike="noStrike">
                <a:solidFill>
                  <a:srgbClr val="434343"/>
                </a:solidFill>
                <a:latin typeface="Roboto"/>
                <a:ea typeface="Roboto"/>
                <a:cs typeface="Roboto"/>
                <a:sym typeface="Roboto"/>
              </a:rPr>
              <a:t>Zer pertzepzio dugu haien lanei buruz? </a:t>
            </a:r>
            <a:endParaRPr b="0" i="0" sz="1400" u="none" cap="none" strike="noStrike">
              <a:solidFill>
                <a:srgbClr val="434343"/>
              </a:solidFill>
              <a:latin typeface="Roboto"/>
              <a:ea typeface="Roboto"/>
              <a:cs typeface="Roboto"/>
              <a:sym typeface="Roboto"/>
            </a:endParaRPr>
          </a:p>
          <a:p>
            <a:pPr indent="-317500" lvl="0" marL="457200" marR="0" rtl="0" algn="l">
              <a:lnSpc>
                <a:spcPct val="100000"/>
              </a:lnSpc>
              <a:spcBef>
                <a:spcPts val="0"/>
              </a:spcBef>
              <a:spcAft>
                <a:spcPts val="0"/>
              </a:spcAft>
              <a:buClr>
                <a:srgbClr val="434343"/>
              </a:buClr>
              <a:buSzPts val="1400"/>
              <a:buFont typeface="Roboto"/>
              <a:buChar char="★"/>
            </a:pPr>
            <a:r>
              <a:rPr b="0" i="0" lang="es" sz="1400" u="none" cap="none" strike="noStrike">
                <a:solidFill>
                  <a:srgbClr val="434343"/>
                </a:solidFill>
                <a:latin typeface="Roboto"/>
                <a:ea typeface="Roboto"/>
                <a:cs typeface="Roboto"/>
                <a:sym typeface="Roboto"/>
              </a:rPr>
              <a:t>Zergatik dugu STEM lanbideen irudi hori?</a:t>
            </a:r>
            <a:endParaRPr b="0" i="0" sz="1400" u="none" cap="none" strike="noStrike">
              <a:solidFill>
                <a:srgbClr val="434343"/>
              </a:solidFill>
              <a:latin typeface="Roboto"/>
              <a:ea typeface="Roboto"/>
              <a:cs typeface="Roboto"/>
              <a:sym typeface="Roboto"/>
            </a:endParaRPr>
          </a:p>
          <a:p>
            <a:pPr indent="-228600" lvl="0" marL="457200" marR="0" rtl="0" algn="l">
              <a:lnSpc>
                <a:spcPct val="100000"/>
              </a:lnSpc>
              <a:spcBef>
                <a:spcPts val="0"/>
              </a:spcBef>
              <a:spcAft>
                <a:spcPts val="0"/>
              </a:spcAft>
              <a:buClr>
                <a:srgbClr val="434343"/>
              </a:buClr>
              <a:buSzPts val="1400"/>
              <a:buFont typeface="Roboto"/>
              <a:buNone/>
            </a:pPr>
            <a:r>
              <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t/>
            </a:r>
            <a:endParaRPr b="0" i="0" sz="1400" u="none" cap="none" strike="noStrike">
              <a:solidFill>
                <a:srgbClr val="434343"/>
              </a:solidFill>
              <a:latin typeface="Roboto"/>
              <a:ea typeface="Roboto"/>
              <a:cs typeface="Roboto"/>
              <a:sym typeface="Roboto"/>
            </a:endParaRPr>
          </a:p>
        </p:txBody>
      </p:sp>
      <p:pic>
        <p:nvPicPr>
          <p:cNvPr id="276" name="Google Shape;276;g3379bae8620_0_41"/>
          <p:cNvPicPr preferRelativeResize="0"/>
          <p:nvPr/>
        </p:nvPicPr>
        <p:blipFill rotWithShape="1">
          <a:blip r:embed="rId7">
            <a:alphaModFix/>
          </a:blip>
          <a:srcRect b="0" l="0" r="0" t="0"/>
          <a:stretch/>
        </p:blipFill>
        <p:spPr>
          <a:xfrm>
            <a:off x="6863500" y="3116775"/>
            <a:ext cx="692750" cy="1242800"/>
          </a:xfrm>
          <a:prstGeom prst="rect">
            <a:avLst/>
          </a:prstGeom>
          <a:noFill/>
          <a:ln>
            <a:noFill/>
          </a:ln>
        </p:spPr>
      </p:pic>
      <p:graphicFrame>
        <p:nvGraphicFramePr>
          <p:cNvPr id="277" name="Google Shape;277;g3379bae8620_0_41"/>
          <p:cNvGraphicFramePr/>
          <p:nvPr/>
        </p:nvGraphicFramePr>
        <p:xfrm>
          <a:off x="2531450" y="3750750"/>
          <a:ext cx="3000000" cy="3000000"/>
        </p:xfrm>
        <a:graphic>
          <a:graphicData uri="http://schemas.openxmlformats.org/drawingml/2006/table">
            <a:tbl>
              <a:tblPr>
                <a:noFill/>
                <a:tableStyleId>{FCE01846-76D4-4995-AECB-3AEA3C6EB166}</a:tableStyleId>
              </a:tblPr>
              <a:tblGrid>
                <a:gridCol w="1752975"/>
                <a:gridCol w="1752975"/>
              </a:tblGrid>
              <a:tr h="310400">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highlight>
                            <a:schemeClr val="lt1"/>
                          </a:highlight>
                          <a:latin typeface="Oswald"/>
                          <a:ea typeface="Oswald"/>
                          <a:cs typeface="Oswald"/>
                          <a:sym typeface="Oswald"/>
                        </a:rPr>
                        <a:t>STEM LANBIDEAK</a:t>
                      </a:r>
                      <a:endParaRPr sz="1400" u="none" cap="none" strike="noStrike">
                        <a:highlight>
                          <a:schemeClr val="lt1"/>
                        </a:highlight>
                        <a:latin typeface="Oswald"/>
                        <a:ea typeface="Oswald"/>
                        <a:cs typeface="Oswald"/>
                        <a:sym typeface="Oswald"/>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highlight>
                            <a:schemeClr val="lt1"/>
                          </a:highlight>
                          <a:latin typeface="Oswald"/>
                          <a:ea typeface="Oswald"/>
                          <a:cs typeface="Oswald"/>
                          <a:sym typeface="Oswald"/>
                        </a:rPr>
                        <a:t>ESTEREOTIPOAK</a:t>
                      </a:r>
                      <a:endParaRPr sz="1400" u="none" cap="none" strike="noStrike">
                        <a:highlight>
                          <a:srgbClr val="FF1D25"/>
                        </a:highlight>
                        <a:latin typeface="Oswald"/>
                        <a:ea typeface="Oswald"/>
                        <a:cs typeface="Oswald"/>
                        <a:sym typeface="Oswald"/>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r>
              <a:tr h="250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highlight>
                          <a:srgbClr val="FF1D25"/>
                        </a:highlight>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highlight>
                          <a:srgbClr val="FF1D25"/>
                        </a:highlight>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r>
              <a:tr h="3104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highlight>
                          <a:srgbClr val="FF1D25"/>
                        </a:highlight>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highlight>
                          <a:srgbClr val="FF1D25"/>
                        </a:highlight>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r>
            </a:tbl>
          </a:graphicData>
        </a:graphic>
      </p:graphicFrame>
      <p:pic>
        <p:nvPicPr>
          <p:cNvPr id="278" name="Google Shape;278;g3379bae8620_0_41"/>
          <p:cNvPicPr preferRelativeResize="0"/>
          <p:nvPr/>
        </p:nvPicPr>
        <p:blipFill rotWithShape="1">
          <a:blip r:embed="rId8">
            <a:alphaModFix/>
          </a:blip>
          <a:srcRect b="0" l="0" r="0" t="0"/>
          <a:stretch/>
        </p:blipFill>
        <p:spPr>
          <a:xfrm>
            <a:off x="1005561" y="3519312"/>
            <a:ext cx="1230838" cy="1499076"/>
          </a:xfrm>
          <a:prstGeom prst="rect">
            <a:avLst/>
          </a:prstGeom>
          <a:noFill/>
          <a:ln>
            <a:noFill/>
          </a:ln>
        </p:spPr>
      </p:pic>
      <p:sp>
        <p:nvSpPr>
          <p:cNvPr id="279" name="Google Shape;279;g3379bae8620_0_41"/>
          <p:cNvSpPr txBox="1"/>
          <p:nvPr/>
        </p:nvSpPr>
        <p:spPr>
          <a:xfrm>
            <a:off x="212828" y="830849"/>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s" sz="2000" u="none" cap="none" strike="noStrike">
                <a:solidFill>
                  <a:srgbClr val="666666"/>
                </a:solidFill>
                <a:latin typeface="Oswald"/>
                <a:ea typeface="Oswald"/>
                <a:cs typeface="Oswald"/>
                <a:sym typeface="Oswald"/>
              </a:rPr>
              <a:t>Kolore guztietako lanbideak:</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80" name="Google Shape;280;g3379bae8620_0_41"/>
          <p:cNvSpPr txBox="1"/>
          <p:nvPr/>
        </p:nvSpPr>
        <p:spPr>
          <a:xfrm>
            <a:off x="197266" y="1212647"/>
            <a:ext cx="6464919" cy="8027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800" u="none" cap="none" strike="noStrike">
                <a:solidFill>
                  <a:srgbClr val="FF1D25"/>
                </a:solidFill>
                <a:latin typeface="Oswald"/>
                <a:ea typeface="Oswald"/>
                <a:cs typeface="Oswald"/>
                <a:sym typeface="Oswald"/>
              </a:rPr>
              <a:t>2. Urratsa: Nola irudikatzen dugun STEM profesional bat</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33757e717a5_0_29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6" name="Google Shape;286;g33757e717a5_0_296"/>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87" name="Google Shape;287;g33757e717a5_0_296"/>
          <p:cNvPicPr preferRelativeResize="0"/>
          <p:nvPr/>
        </p:nvPicPr>
        <p:blipFill rotWithShape="1">
          <a:blip r:embed="rId4">
            <a:alphaModFix/>
          </a:blip>
          <a:srcRect b="0" l="0" r="0" t="0"/>
          <a:stretch/>
        </p:blipFill>
        <p:spPr>
          <a:xfrm rot="10800000">
            <a:off x="3562050" y="13"/>
            <a:ext cx="1862457" cy="578575"/>
          </a:xfrm>
          <a:prstGeom prst="rect">
            <a:avLst/>
          </a:prstGeom>
          <a:noFill/>
          <a:ln>
            <a:noFill/>
          </a:ln>
        </p:spPr>
      </p:pic>
      <p:graphicFrame>
        <p:nvGraphicFramePr>
          <p:cNvPr id="288" name="Google Shape;288;g33757e717a5_0_296"/>
          <p:cNvGraphicFramePr/>
          <p:nvPr/>
        </p:nvGraphicFramePr>
        <p:xfrm>
          <a:off x="302125" y="3760075"/>
          <a:ext cx="3000000" cy="3000000"/>
        </p:xfrm>
        <a:graphic>
          <a:graphicData uri="http://schemas.openxmlformats.org/drawingml/2006/table">
            <a:tbl>
              <a:tblPr>
                <a:noFill/>
                <a:tableStyleId>{FCE01846-76D4-4995-AECB-3AEA3C6EB166}</a:tableStyleId>
              </a:tblPr>
              <a:tblGrid>
                <a:gridCol w="853975"/>
                <a:gridCol w="853975"/>
                <a:gridCol w="853975"/>
                <a:gridCol w="853975"/>
                <a:gridCol w="853975"/>
                <a:gridCol w="853975"/>
                <a:gridCol w="853975"/>
                <a:gridCol w="853975"/>
                <a:gridCol w="853975"/>
                <a:gridCol w="853975"/>
              </a:tblGrid>
              <a:tr h="339925">
                <a:tc>
                  <a:txBody>
                    <a:bodyPr/>
                    <a:lstStyle/>
                    <a:p>
                      <a:pPr indent="0" lvl="0" marL="0" marR="0" rtl="0" algn="ctr">
                        <a:lnSpc>
                          <a:spcPct val="100000"/>
                        </a:lnSpc>
                        <a:spcBef>
                          <a:spcPts val="0"/>
                        </a:spcBef>
                        <a:spcAft>
                          <a:spcPts val="0"/>
                        </a:spcAft>
                        <a:buClr>
                          <a:srgbClr val="000000"/>
                        </a:buClr>
                        <a:buSzPts val="800"/>
                        <a:buFont typeface="Arial"/>
                        <a:buNone/>
                      </a:pPr>
                      <a:r>
                        <a:rPr lang="es" sz="800" u="none" cap="none" strike="noStrike">
                          <a:latin typeface="Oswald"/>
                          <a:ea typeface="Oswald"/>
                          <a:cs typeface="Oswald"/>
                          <a:sym typeface="Oswald"/>
                        </a:rPr>
                        <a:t>MEDIKUNTZA</a:t>
                      </a:r>
                      <a:endParaRPr sz="800" u="none" cap="none" strike="noStrike">
                        <a:latin typeface="Oswald"/>
                        <a:ea typeface="Oswald"/>
                        <a:cs typeface="Oswald"/>
                        <a:sym typeface="Oswald"/>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c>
                  <a:txBody>
                    <a:bodyPr/>
                    <a:lstStyle/>
                    <a:p>
                      <a:pPr indent="0" lvl="0" marL="0" marR="0" rtl="0" algn="ctr">
                        <a:lnSpc>
                          <a:spcPct val="100000"/>
                        </a:lnSpc>
                        <a:spcBef>
                          <a:spcPts val="0"/>
                        </a:spcBef>
                        <a:spcAft>
                          <a:spcPts val="0"/>
                        </a:spcAft>
                        <a:buClr>
                          <a:srgbClr val="000000"/>
                        </a:buClr>
                        <a:buSzPts val="800"/>
                        <a:buFont typeface="Arial"/>
                        <a:buNone/>
                      </a:pPr>
                      <a:r>
                        <a:rPr lang="es" sz="800" u="none" cap="none" strike="noStrike">
                          <a:latin typeface="Oswald"/>
                          <a:ea typeface="Oswald"/>
                          <a:cs typeface="Oswald"/>
                          <a:sym typeface="Oswald"/>
                        </a:rPr>
                        <a:t>OSTALARITZA</a:t>
                      </a:r>
                      <a:endParaRPr sz="800" u="none" cap="none" strike="noStrike">
                        <a:latin typeface="Oswald"/>
                        <a:ea typeface="Oswald"/>
                        <a:cs typeface="Oswald"/>
                        <a:sym typeface="Oswald"/>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c>
                  <a:txBody>
                    <a:bodyPr/>
                    <a:lstStyle/>
                    <a:p>
                      <a:pPr indent="0" lvl="0" marL="0" marR="0" rtl="0" algn="ctr">
                        <a:lnSpc>
                          <a:spcPct val="100000"/>
                        </a:lnSpc>
                        <a:spcBef>
                          <a:spcPts val="0"/>
                        </a:spcBef>
                        <a:spcAft>
                          <a:spcPts val="0"/>
                        </a:spcAft>
                        <a:buClr>
                          <a:srgbClr val="000000"/>
                        </a:buClr>
                        <a:buSzPts val="800"/>
                        <a:buFont typeface="Arial"/>
                        <a:buNone/>
                      </a:pPr>
                      <a:r>
                        <a:rPr lang="es" sz="800" u="none" cap="none" strike="noStrike">
                          <a:latin typeface="Oswald"/>
                          <a:ea typeface="Oswald"/>
                          <a:cs typeface="Oswald"/>
                          <a:sym typeface="Oswald"/>
                        </a:rPr>
                        <a:t>ERIZAINTZA</a:t>
                      </a:r>
                      <a:endParaRPr sz="800" u="none" cap="none" strike="noStrike">
                        <a:latin typeface="Oswald"/>
                        <a:ea typeface="Oswald"/>
                        <a:cs typeface="Oswald"/>
                        <a:sym typeface="Oswald"/>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c>
                  <a:txBody>
                    <a:bodyPr/>
                    <a:lstStyle/>
                    <a:p>
                      <a:pPr indent="0" lvl="0" marL="0" marR="0" rtl="0" algn="ctr">
                        <a:lnSpc>
                          <a:spcPct val="100000"/>
                        </a:lnSpc>
                        <a:spcBef>
                          <a:spcPts val="0"/>
                        </a:spcBef>
                        <a:spcAft>
                          <a:spcPts val="0"/>
                        </a:spcAft>
                        <a:buClr>
                          <a:srgbClr val="000000"/>
                        </a:buClr>
                        <a:buSzPts val="800"/>
                        <a:buFont typeface="Arial"/>
                        <a:buNone/>
                      </a:pPr>
                      <a:r>
                        <a:rPr lang="es" sz="800" u="none" cap="none" strike="noStrike">
                          <a:latin typeface="Oswald"/>
                          <a:ea typeface="Oswald"/>
                          <a:cs typeface="Oswald"/>
                          <a:sym typeface="Oswald"/>
                        </a:rPr>
                        <a:t>ADMINISTRAZIOA</a:t>
                      </a:r>
                      <a:endParaRPr sz="800" u="none" cap="none" strike="noStrike">
                        <a:latin typeface="Oswald"/>
                        <a:ea typeface="Oswald"/>
                        <a:cs typeface="Oswald"/>
                        <a:sym typeface="Oswald"/>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c>
                  <a:txBody>
                    <a:bodyPr/>
                    <a:lstStyle/>
                    <a:p>
                      <a:pPr indent="0" lvl="0" marL="0" marR="0" rtl="0" algn="ctr">
                        <a:lnSpc>
                          <a:spcPct val="100000"/>
                        </a:lnSpc>
                        <a:spcBef>
                          <a:spcPts val="0"/>
                        </a:spcBef>
                        <a:spcAft>
                          <a:spcPts val="0"/>
                        </a:spcAft>
                        <a:buClr>
                          <a:srgbClr val="000000"/>
                        </a:buClr>
                        <a:buSzPts val="800"/>
                        <a:buFont typeface="Arial"/>
                        <a:buNone/>
                      </a:pPr>
                      <a:r>
                        <a:rPr lang="es" sz="800" u="none" cap="none" strike="noStrike">
                          <a:latin typeface="Oswald"/>
                          <a:ea typeface="Oswald"/>
                          <a:cs typeface="Oswald"/>
                          <a:sym typeface="Oswald"/>
                        </a:rPr>
                        <a:t>ERAIKUNTZA</a:t>
                      </a:r>
                      <a:endParaRPr sz="800" u="none" cap="none" strike="noStrike">
                        <a:latin typeface="Oswald"/>
                        <a:ea typeface="Oswald"/>
                        <a:cs typeface="Oswald"/>
                        <a:sym typeface="Oswald"/>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c>
                  <a:txBody>
                    <a:bodyPr/>
                    <a:lstStyle/>
                    <a:p>
                      <a:pPr indent="0" lvl="0" marL="0" marR="0" rtl="0" algn="ctr">
                        <a:lnSpc>
                          <a:spcPct val="100000"/>
                        </a:lnSpc>
                        <a:spcBef>
                          <a:spcPts val="0"/>
                        </a:spcBef>
                        <a:spcAft>
                          <a:spcPts val="0"/>
                        </a:spcAft>
                        <a:buClr>
                          <a:srgbClr val="000000"/>
                        </a:buClr>
                        <a:buSzPts val="800"/>
                        <a:buFont typeface="Arial"/>
                        <a:buNone/>
                      </a:pPr>
                      <a:r>
                        <a:rPr lang="es" sz="800" u="none" cap="none" strike="noStrike">
                          <a:latin typeface="Oswald"/>
                          <a:ea typeface="Oswald"/>
                          <a:cs typeface="Oswald"/>
                          <a:sym typeface="Oswald"/>
                        </a:rPr>
                        <a:t>GARRAIOA</a:t>
                      </a:r>
                      <a:endParaRPr sz="800" u="none" cap="none" strike="noStrike">
                        <a:latin typeface="Oswald"/>
                        <a:ea typeface="Oswald"/>
                        <a:cs typeface="Oswald"/>
                        <a:sym typeface="Oswald"/>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c>
                  <a:txBody>
                    <a:bodyPr/>
                    <a:lstStyle/>
                    <a:p>
                      <a:pPr indent="0" lvl="0" marL="0" marR="0" rtl="0" algn="ctr">
                        <a:lnSpc>
                          <a:spcPct val="100000"/>
                        </a:lnSpc>
                        <a:spcBef>
                          <a:spcPts val="0"/>
                        </a:spcBef>
                        <a:spcAft>
                          <a:spcPts val="0"/>
                        </a:spcAft>
                        <a:buClr>
                          <a:srgbClr val="000000"/>
                        </a:buClr>
                        <a:buSzPts val="800"/>
                        <a:buFont typeface="Arial"/>
                        <a:buNone/>
                      </a:pPr>
                      <a:r>
                        <a:rPr lang="es" sz="800" u="none" cap="none" strike="noStrike">
                          <a:latin typeface="Oswald"/>
                          <a:ea typeface="Oswald"/>
                          <a:cs typeface="Oswald"/>
                          <a:sym typeface="Oswald"/>
                        </a:rPr>
                        <a:t>INGENIARITZA</a:t>
                      </a:r>
                      <a:endParaRPr sz="800" u="none" cap="none" strike="noStrike">
                        <a:latin typeface="Oswald"/>
                        <a:ea typeface="Oswald"/>
                        <a:cs typeface="Oswald"/>
                        <a:sym typeface="Oswald"/>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c>
                  <a:txBody>
                    <a:bodyPr/>
                    <a:lstStyle/>
                    <a:p>
                      <a:pPr indent="0" lvl="0" marL="0" marR="0" rtl="0" algn="ctr">
                        <a:lnSpc>
                          <a:spcPct val="100000"/>
                        </a:lnSpc>
                        <a:spcBef>
                          <a:spcPts val="0"/>
                        </a:spcBef>
                        <a:spcAft>
                          <a:spcPts val="0"/>
                        </a:spcAft>
                        <a:buClr>
                          <a:srgbClr val="000000"/>
                        </a:buClr>
                        <a:buSzPts val="800"/>
                        <a:buFont typeface="Arial"/>
                        <a:buNone/>
                      </a:pPr>
                      <a:r>
                        <a:rPr lang="es" sz="800" u="none" cap="none" strike="noStrike">
                          <a:latin typeface="Oswald"/>
                          <a:ea typeface="Oswald"/>
                          <a:cs typeface="Oswald"/>
                          <a:sym typeface="Oswald"/>
                        </a:rPr>
                        <a:t>MERKATARITZA</a:t>
                      </a:r>
                      <a:endParaRPr sz="800" u="none" cap="none" strike="noStrike">
                        <a:latin typeface="Oswald"/>
                        <a:ea typeface="Oswald"/>
                        <a:cs typeface="Oswald"/>
                        <a:sym typeface="Oswald"/>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c>
                  <a:txBody>
                    <a:bodyPr/>
                    <a:lstStyle/>
                    <a:p>
                      <a:pPr indent="0" lvl="0" marL="0" marR="0" rtl="0" algn="ctr">
                        <a:lnSpc>
                          <a:spcPct val="100000"/>
                        </a:lnSpc>
                        <a:spcBef>
                          <a:spcPts val="0"/>
                        </a:spcBef>
                        <a:spcAft>
                          <a:spcPts val="0"/>
                        </a:spcAft>
                        <a:buClr>
                          <a:srgbClr val="000000"/>
                        </a:buClr>
                        <a:buSzPts val="800"/>
                        <a:buFont typeface="Arial"/>
                        <a:buNone/>
                      </a:pPr>
                      <a:r>
                        <a:rPr lang="es" sz="800" u="none" cap="none" strike="noStrike">
                          <a:latin typeface="Oswald"/>
                          <a:ea typeface="Oswald"/>
                          <a:cs typeface="Oswald"/>
                          <a:sym typeface="Oswald"/>
                        </a:rPr>
                        <a:t>HEZKUNTZA</a:t>
                      </a:r>
                      <a:endParaRPr sz="800" u="none" cap="none" strike="noStrike">
                        <a:latin typeface="Oswald"/>
                        <a:ea typeface="Oswald"/>
                        <a:cs typeface="Oswald"/>
                        <a:sym typeface="Oswald"/>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c>
                  <a:txBody>
                    <a:bodyPr/>
                    <a:lstStyle/>
                    <a:p>
                      <a:pPr indent="0" lvl="0" marL="0" marR="0" rtl="0" algn="ctr">
                        <a:lnSpc>
                          <a:spcPct val="100000"/>
                        </a:lnSpc>
                        <a:spcBef>
                          <a:spcPts val="0"/>
                        </a:spcBef>
                        <a:spcAft>
                          <a:spcPts val="0"/>
                        </a:spcAft>
                        <a:buClr>
                          <a:srgbClr val="000000"/>
                        </a:buClr>
                        <a:buSzPts val="800"/>
                        <a:buFont typeface="Arial"/>
                        <a:buNone/>
                      </a:pPr>
                      <a:r>
                        <a:rPr lang="es" sz="800" u="none" cap="none" strike="noStrike">
                          <a:latin typeface="Oswald"/>
                          <a:ea typeface="Oswald"/>
                          <a:cs typeface="Oswald"/>
                          <a:sym typeface="Oswald"/>
                        </a:rPr>
                        <a:t>GIZARTE SERBITZUAK</a:t>
                      </a:r>
                      <a:endParaRPr sz="800" u="none" cap="none" strike="noStrike">
                        <a:latin typeface="Oswald"/>
                        <a:ea typeface="Oswald"/>
                        <a:cs typeface="Oswald"/>
                        <a:sym typeface="Oswald"/>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r>
              <a:tr h="381000">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noFill/>
                  </a:tcPr>
                </a:tc>
              </a:tr>
            </a:tbl>
          </a:graphicData>
        </a:graphic>
      </p:graphicFrame>
      <p:sp>
        <p:nvSpPr>
          <p:cNvPr id="289" name="Google Shape;289;g33757e717a5_0_296"/>
          <p:cNvSpPr txBox="1"/>
          <p:nvPr/>
        </p:nvSpPr>
        <p:spPr>
          <a:xfrm>
            <a:off x="260199" y="2057250"/>
            <a:ext cx="5451831" cy="127724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s" sz="1300" u="none" cap="none" strike="noStrike">
                <a:solidFill>
                  <a:srgbClr val="434343"/>
                </a:solidFill>
                <a:latin typeface="Roboto"/>
                <a:ea typeface="Roboto"/>
                <a:cs typeface="Roboto"/>
                <a:sym typeface="Roboto"/>
              </a:rPr>
              <a:t>Zein lanbidetan uste duzue daudela pertsona gehiago orokorrean, eta zein proportziotan daude gizon edo emakume gehiago</a:t>
            </a:r>
            <a:r>
              <a:rPr b="0" i="0" lang="es" sz="1600" u="none" cap="none" strike="noStrike">
                <a:solidFill>
                  <a:srgbClr val="495057"/>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49505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s" sz="1300" u="none" cap="none" strike="noStrike">
                <a:solidFill>
                  <a:srgbClr val="434343"/>
                </a:solidFill>
                <a:latin typeface="Roboto"/>
                <a:ea typeface="Roboto"/>
                <a:cs typeface="Roboto"/>
                <a:sym typeface="Roboto"/>
              </a:rPr>
              <a:t>Adostu hurrengo lanbideetan 50 postit laranja (emakumeak ordezkatuz) eta 50 postit berde (gizonak ordezkatuz) jartzeko.</a:t>
            </a:r>
            <a:endParaRPr b="0" i="0" sz="1300" u="none" cap="none" strike="noStrike">
              <a:solidFill>
                <a:srgbClr val="434343"/>
              </a:solidFill>
              <a:latin typeface="Roboto"/>
              <a:ea typeface="Roboto"/>
              <a:cs typeface="Roboto"/>
              <a:sym typeface="Roboto"/>
            </a:endParaRPr>
          </a:p>
        </p:txBody>
      </p:sp>
      <p:pic>
        <p:nvPicPr>
          <p:cNvPr id="290" name="Google Shape;290;g33757e717a5_0_296"/>
          <p:cNvPicPr preferRelativeResize="0"/>
          <p:nvPr/>
        </p:nvPicPr>
        <p:blipFill rotWithShape="1">
          <a:blip r:embed="rId5">
            <a:alphaModFix/>
          </a:blip>
          <a:srcRect b="0" l="0" r="0" t="0"/>
          <a:stretch/>
        </p:blipFill>
        <p:spPr>
          <a:xfrm>
            <a:off x="6604753" y="1539658"/>
            <a:ext cx="1684275" cy="1579825"/>
          </a:xfrm>
          <a:prstGeom prst="rect">
            <a:avLst/>
          </a:prstGeom>
          <a:noFill/>
          <a:ln>
            <a:noFill/>
          </a:ln>
        </p:spPr>
      </p:pic>
      <p:sp>
        <p:nvSpPr>
          <p:cNvPr id="291" name="Google Shape;291;g33757e717a5_0_296"/>
          <p:cNvSpPr txBox="1"/>
          <p:nvPr/>
        </p:nvSpPr>
        <p:spPr>
          <a:xfrm>
            <a:off x="260200" y="834164"/>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s" sz="2000" u="none" cap="none" strike="noStrike">
                <a:solidFill>
                  <a:srgbClr val="666666"/>
                </a:solidFill>
                <a:latin typeface="Oswald"/>
                <a:ea typeface="Oswald"/>
                <a:cs typeface="Oswald"/>
                <a:sym typeface="Oswald"/>
              </a:rPr>
              <a:t>Kolore guztietako lanbideak:</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92" name="Google Shape;292;g33757e717a5_0_296"/>
          <p:cNvSpPr txBox="1"/>
          <p:nvPr/>
        </p:nvSpPr>
        <p:spPr>
          <a:xfrm>
            <a:off x="260200" y="1160452"/>
            <a:ext cx="6464919" cy="8027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3. Urratsa: Zer lan egiten dute gizabanakoek gizartean </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(15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3379bae8620_0_8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8" name="Google Shape;298;g3379bae8620_0_81"/>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99" name="Google Shape;299;g3379bae8620_0_81"/>
          <p:cNvPicPr preferRelativeResize="0"/>
          <p:nvPr/>
        </p:nvPicPr>
        <p:blipFill rotWithShape="1">
          <a:blip r:embed="rId4">
            <a:alphaModFix/>
          </a:blip>
          <a:srcRect b="5995" l="30294" r="36419" t="0"/>
          <a:stretch/>
        </p:blipFill>
        <p:spPr>
          <a:xfrm>
            <a:off x="6807675" y="750"/>
            <a:ext cx="2336323" cy="4397075"/>
          </a:xfrm>
          <a:prstGeom prst="rect">
            <a:avLst/>
          </a:prstGeom>
          <a:noFill/>
          <a:ln>
            <a:noFill/>
          </a:ln>
        </p:spPr>
      </p:pic>
      <p:sp>
        <p:nvSpPr>
          <p:cNvPr id="300" name="Google Shape;300;g3379bae8620_0_81"/>
          <p:cNvSpPr/>
          <p:nvPr/>
        </p:nvSpPr>
        <p:spPr>
          <a:xfrm>
            <a:off x="1498051" y="1812740"/>
            <a:ext cx="5069676" cy="2909996"/>
          </a:xfrm>
          <a:prstGeom prst="wedgeRoundRectCallout">
            <a:avLst>
              <a:gd fmla="val -55069" name="adj1"/>
              <a:gd fmla="val 11035" name="adj2"/>
              <a:gd fmla="val 0" name="adj3"/>
            </a:avLst>
          </a:prstGeom>
          <a:gradFill>
            <a:gsLst>
              <a:gs pos="0">
                <a:srgbClr val="F3A255">
                  <a:alpha val="32156"/>
                </a:srgbClr>
              </a:gs>
              <a:gs pos="49000">
                <a:srgbClr val="E6AED0">
                  <a:alpha val="32156"/>
                </a:srgbClr>
              </a:gs>
              <a:gs pos="100000">
                <a:srgbClr val="50C2E4">
                  <a:alpha val="28235"/>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1" name="Google Shape;301;g3379bae8620_0_81"/>
          <p:cNvPicPr preferRelativeResize="0"/>
          <p:nvPr/>
        </p:nvPicPr>
        <p:blipFill rotWithShape="1">
          <a:blip r:embed="rId5">
            <a:alphaModFix/>
          </a:blip>
          <a:srcRect b="0" l="0" r="0" t="0"/>
          <a:stretch/>
        </p:blipFill>
        <p:spPr>
          <a:xfrm>
            <a:off x="260200" y="2569025"/>
            <a:ext cx="1218374" cy="1397426"/>
          </a:xfrm>
          <a:prstGeom prst="rect">
            <a:avLst/>
          </a:prstGeom>
          <a:noFill/>
          <a:ln>
            <a:noFill/>
          </a:ln>
        </p:spPr>
      </p:pic>
      <p:sp>
        <p:nvSpPr>
          <p:cNvPr id="302" name="Google Shape;302;g3379bae8620_0_81"/>
          <p:cNvSpPr txBox="1"/>
          <p:nvPr/>
        </p:nvSpPr>
        <p:spPr>
          <a:xfrm>
            <a:off x="1650275" y="1819619"/>
            <a:ext cx="5005176" cy="2909997"/>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Zein lanbidetan jarri dugu pertsona-proportzio handiena?</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Zergatik uste dugu jende-kopuru handiena lanbide horretan aritzen dela? Lanbide hori gizartearentzat oso garrantzitsua delako? Edo, beste zerbaitegatik?</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Zein lanbidetan dago gizonen proportzio handiagoa? Eta zeinetan dago emakumeen proportzio handiagoa? Zergatik?</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Zuen ustez, gizonei soilik edo emakumeei soilik dagozkien trebetasun bereziak behar dira lanbide jakin batzuetarako?</a:t>
            </a:r>
            <a:endParaRPr b="0" i="0" sz="1400" u="none" cap="none" strike="noStrike">
              <a:solidFill>
                <a:srgbClr val="666666"/>
              </a:solidFill>
              <a:latin typeface="Roboto"/>
              <a:ea typeface="Roboto"/>
              <a:cs typeface="Roboto"/>
              <a:sym typeface="Roboto"/>
            </a:endParaRPr>
          </a:p>
        </p:txBody>
      </p:sp>
      <p:pic>
        <p:nvPicPr>
          <p:cNvPr id="303" name="Google Shape;303;g3379bae8620_0_81"/>
          <p:cNvPicPr preferRelativeResize="0"/>
          <p:nvPr/>
        </p:nvPicPr>
        <p:blipFill rotWithShape="1">
          <a:blip r:embed="rId6">
            <a:alphaModFix/>
          </a:blip>
          <a:srcRect b="0" l="0" r="0" t="0"/>
          <a:stretch/>
        </p:blipFill>
        <p:spPr>
          <a:xfrm>
            <a:off x="6891450" y="3214950"/>
            <a:ext cx="1051950" cy="1096150"/>
          </a:xfrm>
          <a:prstGeom prst="rect">
            <a:avLst/>
          </a:prstGeom>
          <a:noFill/>
          <a:ln>
            <a:noFill/>
          </a:ln>
        </p:spPr>
      </p:pic>
      <p:pic>
        <p:nvPicPr>
          <p:cNvPr id="304" name="Google Shape;304;g3379bae8620_0_81"/>
          <p:cNvPicPr preferRelativeResize="0"/>
          <p:nvPr/>
        </p:nvPicPr>
        <p:blipFill rotWithShape="1">
          <a:blip r:embed="rId7">
            <a:alphaModFix/>
          </a:blip>
          <a:srcRect b="0" l="0" r="0" t="0"/>
          <a:stretch/>
        </p:blipFill>
        <p:spPr>
          <a:xfrm>
            <a:off x="4422950" y="229800"/>
            <a:ext cx="2264751" cy="1336050"/>
          </a:xfrm>
          <a:prstGeom prst="rect">
            <a:avLst/>
          </a:prstGeom>
          <a:noFill/>
          <a:ln>
            <a:noFill/>
          </a:ln>
        </p:spPr>
      </p:pic>
      <p:sp>
        <p:nvSpPr>
          <p:cNvPr id="305" name="Google Shape;305;g3379bae8620_0_81"/>
          <p:cNvSpPr txBox="1"/>
          <p:nvPr/>
        </p:nvSpPr>
        <p:spPr>
          <a:xfrm>
            <a:off x="222782" y="832419"/>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s" sz="2000" u="none" cap="none" strike="noStrike">
                <a:solidFill>
                  <a:srgbClr val="666666"/>
                </a:solidFill>
                <a:latin typeface="Oswald"/>
                <a:ea typeface="Oswald"/>
                <a:cs typeface="Oswald"/>
                <a:sym typeface="Oswald"/>
              </a:rPr>
              <a:t>Kolore guztietako lanbideak:</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06" name="Google Shape;306;g3379bae8620_0_81"/>
          <p:cNvSpPr txBox="1"/>
          <p:nvPr/>
        </p:nvSpPr>
        <p:spPr>
          <a:xfrm>
            <a:off x="222782" y="1158707"/>
            <a:ext cx="6464919" cy="8027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3. Urratsa: Zer lan egiten dute gizabanakoek gizartean </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(15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3379bae8620_0_6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2" name="Google Shape;312;g3379bae8620_0_62"/>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313" name="Google Shape;313;g3379bae8620_0_62"/>
          <p:cNvPicPr preferRelativeResize="0"/>
          <p:nvPr/>
        </p:nvPicPr>
        <p:blipFill rotWithShape="1">
          <a:blip r:embed="rId4">
            <a:alphaModFix/>
          </a:blip>
          <a:srcRect b="5995" l="30294" r="36419" t="0"/>
          <a:stretch/>
        </p:blipFill>
        <p:spPr>
          <a:xfrm>
            <a:off x="6807675" y="750"/>
            <a:ext cx="2336323" cy="4397075"/>
          </a:xfrm>
          <a:prstGeom prst="rect">
            <a:avLst/>
          </a:prstGeom>
          <a:noFill/>
          <a:ln>
            <a:noFill/>
          </a:ln>
        </p:spPr>
      </p:pic>
      <p:pic>
        <p:nvPicPr>
          <p:cNvPr id="314" name="Google Shape;314;g3379bae8620_0_62"/>
          <p:cNvPicPr preferRelativeResize="0"/>
          <p:nvPr/>
        </p:nvPicPr>
        <p:blipFill rotWithShape="1">
          <a:blip r:embed="rId5">
            <a:alphaModFix/>
          </a:blip>
          <a:srcRect b="0" l="0" r="0" t="0"/>
          <a:stretch/>
        </p:blipFill>
        <p:spPr>
          <a:xfrm>
            <a:off x="598903" y="2163800"/>
            <a:ext cx="815300" cy="1111750"/>
          </a:xfrm>
          <a:prstGeom prst="rect">
            <a:avLst/>
          </a:prstGeom>
          <a:noFill/>
          <a:ln>
            <a:noFill/>
          </a:ln>
        </p:spPr>
      </p:pic>
      <p:sp>
        <p:nvSpPr>
          <p:cNvPr id="315" name="Google Shape;315;g3379bae8620_0_62"/>
          <p:cNvSpPr txBox="1"/>
          <p:nvPr/>
        </p:nvSpPr>
        <p:spPr>
          <a:xfrm>
            <a:off x="1410286" y="2142540"/>
            <a:ext cx="4836422" cy="210823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400"/>
              <a:buFont typeface="Arial"/>
              <a:buNone/>
            </a:pPr>
            <a:r>
              <a:rPr b="1" i="0" lang="es" sz="1400" u="none" cap="none" strike="noStrike">
                <a:solidFill>
                  <a:srgbClr val="434343"/>
                </a:solidFill>
                <a:latin typeface="Roboto"/>
                <a:ea typeface="Roboto"/>
                <a:cs typeface="Roboto"/>
                <a:sym typeface="Roboto"/>
              </a:rPr>
              <a:t>GALDETU STEM PROFESIONALARI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500"/>
              </a:spcBef>
              <a:spcAft>
                <a:spcPts val="0"/>
              </a:spcAft>
              <a:buClr>
                <a:srgbClr val="000000"/>
              </a:buClr>
              <a:buSzPts val="1400"/>
              <a:buFont typeface="Arial"/>
              <a:buNone/>
            </a:pPr>
            <a:r>
              <a:rPr b="0" i="0" lang="es" sz="1400" u="none" cap="none" strike="noStrike">
                <a:solidFill>
                  <a:srgbClr val="434343"/>
                </a:solidFill>
                <a:latin typeface="Roboto"/>
                <a:ea typeface="Roboto"/>
                <a:cs typeface="Roboto"/>
                <a:sym typeface="Roboto"/>
              </a:rPr>
              <a:t>Zure ustez, zer zeregin zehatzek egiten dituzte berdin ongi gizonak eta emakumeak lanean?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500"/>
              </a:spcBef>
              <a:spcAft>
                <a:spcPts val="0"/>
              </a:spcAft>
              <a:buClr>
                <a:srgbClr val="000000"/>
              </a:buClr>
              <a:buSzPts val="1400"/>
              <a:buFont typeface="Arial"/>
              <a:buNone/>
            </a:pPr>
            <a:r>
              <a:rPr b="0" i="0" lang="es" sz="1400" u="none" cap="none" strike="noStrike">
                <a:solidFill>
                  <a:srgbClr val="434343"/>
                </a:solidFill>
                <a:latin typeface="Roboto"/>
                <a:ea typeface="Roboto"/>
                <a:cs typeface="Roboto"/>
                <a:sym typeface="Roboto"/>
              </a:rPr>
              <a:t>Zein da gizon eta emakumeen presentzia zure lanpostuan?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500"/>
              </a:spcBef>
              <a:spcAft>
                <a:spcPts val="0"/>
              </a:spcAft>
              <a:buClr>
                <a:srgbClr val="000000"/>
              </a:buClr>
              <a:buSzPts val="1400"/>
              <a:buFont typeface="Arial"/>
              <a:buNone/>
            </a:pPr>
            <a:r>
              <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t/>
            </a:r>
            <a:endParaRPr b="0" i="0" sz="1600" u="none" cap="none" strike="noStrike">
              <a:solidFill>
                <a:srgbClr val="434343"/>
              </a:solidFill>
              <a:latin typeface="Roboto"/>
              <a:ea typeface="Roboto"/>
              <a:cs typeface="Roboto"/>
              <a:sym typeface="Roboto"/>
            </a:endParaRPr>
          </a:p>
        </p:txBody>
      </p:sp>
      <p:pic>
        <p:nvPicPr>
          <p:cNvPr id="316" name="Google Shape;316;g3379bae8620_0_62"/>
          <p:cNvPicPr preferRelativeResize="0"/>
          <p:nvPr/>
        </p:nvPicPr>
        <p:blipFill rotWithShape="1">
          <a:blip r:embed="rId6">
            <a:alphaModFix amt="25000"/>
          </a:blip>
          <a:srcRect b="0" l="0" r="0" t="0"/>
          <a:stretch/>
        </p:blipFill>
        <p:spPr>
          <a:xfrm>
            <a:off x="1410286" y="2142540"/>
            <a:ext cx="5069125" cy="1384251"/>
          </a:xfrm>
          <a:prstGeom prst="rect">
            <a:avLst/>
          </a:prstGeom>
          <a:noFill/>
          <a:ln>
            <a:noFill/>
          </a:ln>
        </p:spPr>
      </p:pic>
      <p:pic>
        <p:nvPicPr>
          <p:cNvPr id="317" name="Google Shape;317;g3379bae8620_0_62"/>
          <p:cNvPicPr preferRelativeResize="0"/>
          <p:nvPr/>
        </p:nvPicPr>
        <p:blipFill rotWithShape="1">
          <a:blip r:embed="rId7">
            <a:alphaModFix/>
          </a:blip>
          <a:srcRect b="0" l="0" r="0" t="0"/>
          <a:stretch/>
        </p:blipFill>
        <p:spPr>
          <a:xfrm>
            <a:off x="6899900" y="3192751"/>
            <a:ext cx="833814" cy="1111752"/>
          </a:xfrm>
          <a:prstGeom prst="rect">
            <a:avLst/>
          </a:prstGeom>
          <a:noFill/>
          <a:ln>
            <a:noFill/>
          </a:ln>
        </p:spPr>
      </p:pic>
      <p:pic>
        <p:nvPicPr>
          <p:cNvPr id="318" name="Google Shape;318;g3379bae8620_0_62"/>
          <p:cNvPicPr preferRelativeResize="0"/>
          <p:nvPr/>
        </p:nvPicPr>
        <p:blipFill rotWithShape="1">
          <a:blip r:embed="rId8">
            <a:alphaModFix/>
          </a:blip>
          <a:srcRect b="0" l="0" r="0" t="0"/>
          <a:stretch/>
        </p:blipFill>
        <p:spPr>
          <a:xfrm>
            <a:off x="3772850" y="3600738"/>
            <a:ext cx="2752275" cy="906100"/>
          </a:xfrm>
          <a:prstGeom prst="rect">
            <a:avLst/>
          </a:prstGeom>
          <a:noFill/>
          <a:ln>
            <a:noFill/>
          </a:ln>
        </p:spPr>
      </p:pic>
      <p:pic>
        <p:nvPicPr>
          <p:cNvPr id="319" name="Google Shape;319;g3379bae8620_0_62"/>
          <p:cNvPicPr preferRelativeResize="0"/>
          <p:nvPr/>
        </p:nvPicPr>
        <p:blipFill rotWithShape="1">
          <a:blip r:embed="rId9">
            <a:alphaModFix/>
          </a:blip>
          <a:srcRect b="0" l="0" r="0" t="0"/>
          <a:stretch/>
        </p:blipFill>
        <p:spPr>
          <a:xfrm rot="-5400000">
            <a:off x="4110588" y="-491159"/>
            <a:ext cx="412925" cy="1390200"/>
          </a:xfrm>
          <a:prstGeom prst="rect">
            <a:avLst/>
          </a:prstGeom>
          <a:noFill/>
          <a:ln>
            <a:noFill/>
          </a:ln>
        </p:spPr>
      </p:pic>
      <p:sp>
        <p:nvSpPr>
          <p:cNvPr id="320" name="Google Shape;320;g3379bae8620_0_62"/>
          <p:cNvSpPr txBox="1"/>
          <p:nvPr/>
        </p:nvSpPr>
        <p:spPr>
          <a:xfrm>
            <a:off x="260200" y="841726"/>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s" sz="2000" u="none" cap="none" strike="noStrike">
                <a:solidFill>
                  <a:srgbClr val="666666"/>
                </a:solidFill>
                <a:latin typeface="Oswald"/>
                <a:ea typeface="Oswald"/>
                <a:cs typeface="Oswald"/>
                <a:sym typeface="Oswald"/>
              </a:rPr>
              <a:t>Kolore guztietako lanbideak:</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21" name="Google Shape;321;g3379bae8620_0_62"/>
          <p:cNvSpPr txBox="1"/>
          <p:nvPr/>
        </p:nvSpPr>
        <p:spPr>
          <a:xfrm>
            <a:off x="260200" y="1168014"/>
            <a:ext cx="6464919" cy="8027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3. Urratsa: Zer lan egiten dute gizabanakoek gizartean </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(15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