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5143500" cx="9144000"/>
  <p:notesSz cx="6858000" cy="9144000"/>
  <p:embeddedFontLst>
    <p:embeddedFont>
      <p:font typeface="Roboto"/>
      <p:regular r:id="rId22"/>
      <p:bold r:id="rId23"/>
      <p:italic r:id="rId24"/>
      <p:boldItalic r:id="rId25"/>
    </p:embeddedFont>
    <p:embeddedFont>
      <p:font typeface="Candara"/>
      <p:regular r:id="rId26"/>
      <p:bold r:id="rId27"/>
      <p:italic r:id="rId28"/>
      <p:boldItalic r:id="rId29"/>
    </p:embeddedFont>
    <p:embeddedFont>
      <p:font typeface="Oswald"/>
      <p:regular r:id="rId30"/>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2" roundtripDataSignature="AMtx7mhfJ6qIx/sORHYZc+MRnhjp59Aq7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Roboto-regular.fntdata"/><Relationship Id="rId21" Type="http://schemas.openxmlformats.org/officeDocument/2006/relationships/slide" Target="slides/slide17.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Candara-regular.fntdata"/><Relationship Id="rId25" Type="http://schemas.openxmlformats.org/officeDocument/2006/relationships/font" Target="fonts/Roboto-boldItalic.fntdata"/><Relationship Id="rId28" Type="http://schemas.openxmlformats.org/officeDocument/2006/relationships/font" Target="fonts/Candara-italic.fntdata"/><Relationship Id="rId27" Type="http://schemas.openxmlformats.org/officeDocument/2006/relationships/font" Target="fonts/Candara-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Candara-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swald-bold.fntdata"/><Relationship Id="rId30" Type="http://schemas.openxmlformats.org/officeDocument/2006/relationships/font" Target="fonts/Oswald-regular.fntdata"/><Relationship Id="rId11" Type="http://schemas.openxmlformats.org/officeDocument/2006/relationships/slide" Target="slides/slide7.xml"/><Relationship Id="rId10" Type="http://schemas.openxmlformats.org/officeDocument/2006/relationships/slide" Target="slides/slide6.xml"/><Relationship Id="rId32"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4" name="Google Shape;31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8" name="Google Shape;32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4" name="Google Shape;34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3" name="Google Shape;36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7" name="Google Shape;37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1" name="Google Shape;39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5" name="Google Shape;40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336e1cabe58_1_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3" name="Google Shape;423;g336e1cabe58_1_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36e1cabe58_1_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g336e1cabe58_1_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9" name="Google Shape;24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37296cd51d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g337296cd51d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37296cd51d_0_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 name="Google Shape;303;g337296cd51d_0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4.png"/><Relationship Id="rId4" Type="http://schemas.openxmlformats.org/officeDocument/2006/relationships/image" Target="../media/image2.png"/><Relationship Id="rId11" Type="http://schemas.openxmlformats.org/officeDocument/2006/relationships/image" Target="../media/image6.png"/><Relationship Id="rId10" Type="http://schemas.openxmlformats.org/officeDocument/2006/relationships/image" Target="../media/image7.jpg"/><Relationship Id="rId9" Type="http://schemas.openxmlformats.org/officeDocument/2006/relationships/image" Target="../media/image9.png"/><Relationship Id="rId5" Type="http://schemas.openxmlformats.org/officeDocument/2006/relationships/image" Target="../media/image3.png"/><Relationship Id="rId6" Type="http://schemas.openxmlformats.org/officeDocument/2006/relationships/image" Target="../media/image5.png"/><Relationship Id="rId7" Type="http://schemas.openxmlformats.org/officeDocument/2006/relationships/image" Target="../media/image10.jpg"/><Relationship Id="rId8"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0">
  <p:cSld name="CUSTOM_9">
    <p:spTree>
      <p:nvGrpSpPr>
        <p:cNvPr id="8"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3">
  <p:cSld name="CUSTOM_2">
    <p:spTree>
      <p:nvGrpSpPr>
        <p:cNvPr id="94" name="Shape 94"/>
        <p:cNvGrpSpPr/>
        <p:nvPr/>
      </p:nvGrpSpPr>
      <p:grpSpPr>
        <a:xfrm>
          <a:off x="0" y="0"/>
          <a:ext cx="0" cy="0"/>
          <a:chOff x="0" y="0"/>
          <a:chExt cx="0" cy="0"/>
        </a:xfrm>
      </p:grpSpPr>
      <p:sp>
        <p:nvSpPr>
          <p:cNvPr id="95" name="Google Shape;95;p35"/>
          <p:cNvSpPr/>
          <p:nvPr/>
        </p:nvSpPr>
        <p:spPr>
          <a:xfrm>
            <a:off x="6777675" y="2465900"/>
            <a:ext cx="2366400" cy="26775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35"/>
          <p:cNvSpPr/>
          <p:nvPr>
            <p:ph idx="2" type="pic"/>
          </p:nvPr>
        </p:nvSpPr>
        <p:spPr>
          <a:xfrm>
            <a:off x="6996000" y="-2750"/>
            <a:ext cx="2225700" cy="3902400"/>
          </a:xfrm>
          <a:prstGeom prst="rect">
            <a:avLst/>
          </a:prstGeom>
          <a:noFill/>
          <a:ln>
            <a:noFill/>
          </a:ln>
        </p:spPr>
      </p:sp>
      <p:sp>
        <p:nvSpPr>
          <p:cNvPr id="97" name="Google Shape;97;p35"/>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35"/>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9" name="Google Shape;99;p35"/>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00" name="Google Shape;100;p35"/>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5">
  <p:cSld name="CUSTOM_4">
    <p:spTree>
      <p:nvGrpSpPr>
        <p:cNvPr id="101" name="Shape 101"/>
        <p:cNvGrpSpPr/>
        <p:nvPr/>
      </p:nvGrpSpPr>
      <p:grpSpPr>
        <a:xfrm>
          <a:off x="0" y="0"/>
          <a:ext cx="0" cy="0"/>
          <a:chOff x="0" y="0"/>
          <a:chExt cx="0" cy="0"/>
        </a:xfrm>
      </p:grpSpPr>
      <p:sp>
        <p:nvSpPr>
          <p:cNvPr id="102" name="Google Shape;102;p36"/>
          <p:cNvSpPr/>
          <p:nvPr/>
        </p:nvSpPr>
        <p:spPr>
          <a:xfrm>
            <a:off x="6777675" y="0"/>
            <a:ext cx="2366400" cy="42411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36"/>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36"/>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5" name="Google Shape;105;p36"/>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06" name="Google Shape;106;p36"/>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6">
  <p:cSld name="CUSTOM_5">
    <p:spTree>
      <p:nvGrpSpPr>
        <p:cNvPr id="107" name="Shape 107"/>
        <p:cNvGrpSpPr/>
        <p:nvPr/>
      </p:nvGrpSpPr>
      <p:grpSpPr>
        <a:xfrm>
          <a:off x="0" y="0"/>
          <a:ext cx="0" cy="0"/>
          <a:chOff x="0" y="0"/>
          <a:chExt cx="0" cy="0"/>
        </a:xfrm>
      </p:grpSpPr>
      <p:sp>
        <p:nvSpPr>
          <p:cNvPr id="108" name="Google Shape;108;p37"/>
          <p:cNvSpPr/>
          <p:nvPr>
            <p:ph idx="2" type="pic"/>
          </p:nvPr>
        </p:nvSpPr>
        <p:spPr>
          <a:xfrm>
            <a:off x="6785650" y="-2750"/>
            <a:ext cx="2366400" cy="4525500"/>
          </a:xfrm>
          <a:prstGeom prst="rect">
            <a:avLst/>
          </a:prstGeom>
          <a:noFill/>
          <a:ln>
            <a:noFill/>
          </a:ln>
        </p:spPr>
      </p:sp>
      <p:sp>
        <p:nvSpPr>
          <p:cNvPr id="109" name="Google Shape;109;p37"/>
          <p:cNvSpPr/>
          <p:nvPr/>
        </p:nvSpPr>
        <p:spPr>
          <a:xfrm>
            <a:off x="5119925" y="2450650"/>
            <a:ext cx="3047700" cy="12093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37"/>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37"/>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2" name="Google Shape;112;p37"/>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3" name="Google Shape;113;p37"/>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14" name="Google Shape;114;p37"/>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7">
  <p:cSld name="CUSTOM_6">
    <p:spTree>
      <p:nvGrpSpPr>
        <p:cNvPr id="115" name="Shape 115"/>
        <p:cNvGrpSpPr/>
        <p:nvPr/>
      </p:nvGrpSpPr>
      <p:grpSpPr>
        <a:xfrm>
          <a:off x="0" y="0"/>
          <a:ext cx="0" cy="0"/>
          <a:chOff x="0" y="0"/>
          <a:chExt cx="0" cy="0"/>
        </a:xfrm>
      </p:grpSpPr>
      <p:sp>
        <p:nvSpPr>
          <p:cNvPr id="116" name="Google Shape;116;p38"/>
          <p:cNvSpPr/>
          <p:nvPr/>
        </p:nvSpPr>
        <p:spPr>
          <a:xfrm>
            <a:off x="6777675" y="0"/>
            <a:ext cx="2366400" cy="42411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38"/>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38"/>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9" name="Google Shape;119;p38"/>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20" name="Google Shape;120;p38"/>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9">
  <p:cSld name="CUSTOM_8">
    <p:spTree>
      <p:nvGrpSpPr>
        <p:cNvPr id="121" name="Shape 121"/>
        <p:cNvGrpSpPr/>
        <p:nvPr/>
      </p:nvGrpSpPr>
      <p:grpSpPr>
        <a:xfrm>
          <a:off x="0" y="0"/>
          <a:ext cx="0" cy="0"/>
          <a:chOff x="0" y="0"/>
          <a:chExt cx="0" cy="0"/>
        </a:xfrm>
      </p:grpSpPr>
      <p:sp>
        <p:nvSpPr>
          <p:cNvPr id="122" name="Google Shape;122;p39"/>
          <p:cNvSpPr/>
          <p:nvPr/>
        </p:nvSpPr>
        <p:spPr>
          <a:xfrm>
            <a:off x="6777675" y="2465900"/>
            <a:ext cx="2366400" cy="26775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39"/>
          <p:cNvSpPr/>
          <p:nvPr>
            <p:ph idx="2" type="pic"/>
          </p:nvPr>
        </p:nvSpPr>
        <p:spPr>
          <a:xfrm>
            <a:off x="7308125" y="-9550"/>
            <a:ext cx="1830000" cy="4146900"/>
          </a:xfrm>
          <a:prstGeom prst="rect">
            <a:avLst/>
          </a:prstGeom>
          <a:noFill/>
          <a:ln>
            <a:noFill/>
          </a:ln>
        </p:spPr>
      </p:sp>
      <p:sp>
        <p:nvSpPr>
          <p:cNvPr id="124" name="Google Shape;124;p39"/>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39"/>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6" name="Google Shape;126;p39"/>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27" name="Google Shape;127;p39"/>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8">
  <p:cSld name="CUSTOM_10">
    <p:spTree>
      <p:nvGrpSpPr>
        <p:cNvPr id="128" name="Shape 128"/>
        <p:cNvGrpSpPr/>
        <p:nvPr/>
      </p:nvGrpSpPr>
      <p:grpSpPr>
        <a:xfrm>
          <a:off x="0" y="0"/>
          <a:ext cx="0" cy="0"/>
          <a:chOff x="0" y="0"/>
          <a:chExt cx="0" cy="0"/>
        </a:xfrm>
      </p:grpSpPr>
      <p:sp>
        <p:nvSpPr>
          <p:cNvPr id="129" name="Google Shape;129;p40"/>
          <p:cNvSpPr/>
          <p:nvPr/>
        </p:nvSpPr>
        <p:spPr>
          <a:xfrm>
            <a:off x="6777675" y="0"/>
            <a:ext cx="2366400" cy="42411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40"/>
          <p:cNvSpPr/>
          <p:nvPr>
            <p:ph idx="2" type="pic"/>
          </p:nvPr>
        </p:nvSpPr>
        <p:spPr>
          <a:xfrm>
            <a:off x="5767800" y="2745425"/>
            <a:ext cx="2853000" cy="1901700"/>
          </a:xfrm>
          <a:prstGeom prst="rect">
            <a:avLst/>
          </a:prstGeom>
          <a:noFill/>
          <a:ln>
            <a:noFill/>
          </a:ln>
        </p:spPr>
      </p:sp>
      <p:sp>
        <p:nvSpPr>
          <p:cNvPr id="131" name="Google Shape;131;p40"/>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40"/>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3" name="Google Shape;133;p40"/>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34" name="Google Shape;134;p40"/>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1">
  <p:cSld name="CUSTOM_11">
    <p:spTree>
      <p:nvGrpSpPr>
        <p:cNvPr id="135" name="Shape 135"/>
        <p:cNvGrpSpPr/>
        <p:nvPr/>
      </p:nvGrpSpPr>
      <p:grpSpPr>
        <a:xfrm>
          <a:off x="0" y="0"/>
          <a:ext cx="0" cy="0"/>
          <a:chOff x="0" y="0"/>
          <a:chExt cx="0" cy="0"/>
        </a:xfrm>
      </p:grpSpPr>
      <p:sp>
        <p:nvSpPr>
          <p:cNvPr id="136" name="Google Shape;136;p41"/>
          <p:cNvSpPr/>
          <p:nvPr/>
        </p:nvSpPr>
        <p:spPr>
          <a:xfrm rot="5400000">
            <a:off x="4089000" y="88450"/>
            <a:ext cx="958500" cy="91515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41"/>
          <p:cNvSpPr/>
          <p:nvPr>
            <p:ph idx="2" type="pic"/>
          </p:nvPr>
        </p:nvSpPr>
        <p:spPr>
          <a:xfrm>
            <a:off x="7138500" y="-2750"/>
            <a:ext cx="2016900" cy="4587300"/>
          </a:xfrm>
          <a:prstGeom prst="rect">
            <a:avLst/>
          </a:prstGeom>
          <a:noFill/>
          <a:ln>
            <a:noFill/>
          </a:ln>
        </p:spPr>
      </p:sp>
      <p:pic>
        <p:nvPicPr>
          <p:cNvPr id="138" name="Google Shape;138;p41"/>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39" name="Google Shape;139;p41"/>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41"/>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1" name="Google Shape;141;p41"/>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2">
  <p:cSld name="CUSTOM_12">
    <p:spTree>
      <p:nvGrpSpPr>
        <p:cNvPr id="142" name="Shape 142"/>
        <p:cNvGrpSpPr/>
        <p:nvPr/>
      </p:nvGrpSpPr>
      <p:grpSpPr>
        <a:xfrm>
          <a:off x="0" y="0"/>
          <a:ext cx="0" cy="0"/>
          <a:chOff x="0" y="0"/>
          <a:chExt cx="0" cy="0"/>
        </a:xfrm>
      </p:grpSpPr>
      <p:sp>
        <p:nvSpPr>
          <p:cNvPr id="143" name="Google Shape;143;p42"/>
          <p:cNvSpPr/>
          <p:nvPr/>
        </p:nvSpPr>
        <p:spPr>
          <a:xfrm>
            <a:off x="6777675" y="0"/>
            <a:ext cx="2366400" cy="42411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42"/>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42"/>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6" name="Google Shape;146;p42"/>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47" name="Google Shape;147;p42"/>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3">
  <p:cSld name="CUSTOM_13">
    <p:spTree>
      <p:nvGrpSpPr>
        <p:cNvPr id="148" name="Shape 148"/>
        <p:cNvGrpSpPr/>
        <p:nvPr/>
      </p:nvGrpSpPr>
      <p:grpSpPr>
        <a:xfrm>
          <a:off x="0" y="0"/>
          <a:ext cx="0" cy="0"/>
          <a:chOff x="0" y="0"/>
          <a:chExt cx="0" cy="0"/>
        </a:xfrm>
      </p:grpSpPr>
      <p:sp>
        <p:nvSpPr>
          <p:cNvPr id="149" name="Google Shape;149;p43"/>
          <p:cNvSpPr/>
          <p:nvPr>
            <p:ph idx="2" type="pic"/>
          </p:nvPr>
        </p:nvSpPr>
        <p:spPr>
          <a:xfrm>
            <a:off x="6785650" y="-2750"/>
            <a:ext cx="2366400" cy="4525500"/>
          </a:xfrm>
          <a:prstGeom prst="rect">
            <a:avLst/>
          </a:prstGeom>
          <a:noFill/>
          <a:ln>
            <a:noFill/>
          </a:ln>
        </p:spPr>
      </p:sp>
      <p:sp>
        <p:nvSpPr>
          <p:cNvPr id="150" name="Google Shape;150;p43"/>
          <p:cNvSpPr/>
          <p:nvPr/>
        </p:nvSpPr>
        <p:spPr>
          <a:xfrm>
            <a:off x="5119925" y="2450650"/>
            <a:ext cx="3047700" cy="12093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43"/>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43"/>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3" name="Google Shape;153;p43"/>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4" name="Google Shape;154;p43"/>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55" name="Google Shape;155;p43"/>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4">
  <p:cSld name="CUSTOM_14">
    <p:spTree>
      <p:nvGrpSpPr>
        <p:cNvPr id="156" name="Shape 156"/>
        <p:cNvGrpSpPr/>
        <p:nvPr/>
      </p:nvGrpSpPr>
      <p:grpSpPr>
        <a:xfrm>
          <a:off x="0" y="0"/>
          <a:ext cx="0" cy="0"/>
          <a:chOff x="0" y="0"/>
          <a:chExt cx="0" cy="0"/>
        </a:xfrm>
      </p:grpSpPr>
      <p:sp>
        <p:nvSpPr>
          <p:cNvPr id="157" name="Google Shape;157;p44"/>
          <p:cNvSpPr/>
          <p:nvPr/>
        </p:nvSpPr>
        <p:spPr>
          <a:xfrm rot="5400000">
            <a:off x="4089000" y="88450"/>
            <a:ext cx="958500" cy="91515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44"/>
          <p:cNvSpPr/>
          <p:nvPr>
            <p:ph idx="2" type="pic"/>
          </p:nvPr>
        </p:nvSpPr>
        <p:spPr>
          <a:xfrm>
            <a:off x="7138500" y="-2750"/>
            <a:ext cx="2016900" cy="4587300"/>
          </a:xfrm>
          <a:prstGeom prst="rect">
            <a:avLst/>
          </a:prstGeom>
          <a:noFill/>
          <a:ln>
            <a:noFill/>
          </a:ln>
        </p:spPr>
      </p:sp>
      <p:pic>
        <p:nvPicPr>
          <p:cNvPr id="159" name="Google Shape;159;p44"/>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60" name="Google Shape;160;p44"/>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44"/>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2" name="Google Shape;162;p44"/>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7"/>
          <p:cNvSpPr/>
          <p:nvPr/>
        </p:nvSpPr>
        <p:spPr>
          <a:xfrm>
            <a:off x="5173150" y="-3850"/>
            <a:ext cx="3970800" cy="43293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11" name="Google Shape;11;p27"/>
          <p:cNvPicPr preferRelativeResize="0"/>
          <p:nvPr/>
        </p:nvPicPr>
        <p:blipFill rotWithShape="1">
          <a:blip r:embed="rId2">
            <a:alphaModFix amt="23000"/>
          </a:blip>
          <a:srcRect b="0" l="0" r="0" t="0"/>
          <a:stretch/>
        </p:blipFill>
        <p:spPr>
          <a:xfrm>
            <a:off x="5173200" y="-3809"/>
            <a:ext cx="3970750" cy="2473544"/>
          </a:xfrm>
          <a:prstGeom prst="rect">
            <a:avLst/>
          </a:prstGeom>
          <a:noFill/>
          <a:ln>
            <a:noFill/>
          </a:ln>
        </p:spPr>
      </p:pic>
      <p:pic>
        <p:nvPicPr>
          <p:cNvPr id="12" name="Google Shape;12;p27"/>
          <p:cNvPicPr preferRelativeResize="0"/>
          <p:nvPr/>
        </p:nvPicPr>
        <p:blipFill rotWithShape="1">
          <a:blip r:embed="rId3">
            <a:alphaModFix/>
          </a:blip>
          <a:srcRect b="0" l="0" r="0" t="0"/>
          <a:stretch/>
        </p:blipFill>
        <p:spPr>
          <a:xfrm>
            <a:off x="382100" y="263675"/>
            <a:ext cx="2512649" cy="702250"/>
          </a:xfrm>
          <a:prstGeom prst="rect">
            <a:avLst/>
          </a:prstGeom>
          <a:noFill/>
          <a:ln>
            <a:noFill/>
          </a:ln>
        </p:spPr>
      </p:pic>
      <p:pic>
        <p:nvPicPr>
          <p:cNvPr id="13" name="Google Shape;13;p27"/>
          <p:cNvPicPr preferRelativeResize="0"/>
          <p:nvPr/>
        </p:nvPicPr>
        <p:blipFill rotWithShape="1">
          <a:blip r:embed="rId4">
            <a:alphaModFix/>
          </a:blip>
          <a:srcRect b="0" l="0" r="0" t="0"/>
          <a:stretch/>
        </p:blipFill>
        <p:spPr>
          <a:xfrm>
            <a:off x="5044542" y="4717502"/>
            <a:ext cx="510277" cy="195278"/>
          </a:xfrm>
          <a:prstGeom prst="rect">
            <a:avLst/>
          </a:prstGeom>
          <a:noFill/>
          <a:ln>
            <a:noFill/>
          </a:ln>
        </p:spPr>
      </p:pic>
      <p:pic>
        <p:nvPicPr>
          <p:cNvPr descr="preencoded.png" id="14" name="Google Shape;14;p27"/>
          <p:cNvPicPr preferRelativeResize="0"/>
          <p:nvPr/>
        </p:nvPicPr>
        <p:blipFill rotWithShape="1">
          <a:blip r:embed="rId5">
            <a:alphaModFix/>
          </a:blip>
          <a:srcRect b="0" l="0" r="0" t="0"/>
          <a:stretch/>
        </p:blipFill>
        <p:spPr>
          <a:xfrm>
            <a:off x="8009042" y="4698988"/>
            <a:ext cx="438235" cy="237901"/>
          </a:xfrm>
          <a:prstGeom prst="rect">
            <a:avLst/>
          </a:prstGeom>
          <a:noFill/>
          <a:ln>
            <a:noFill/>
          </a:ln>
        </p:spPr>
      </p:pic>
      <p:pic>
        <p:nvPicPr>
          <p:cNvPr descr="preencoded.png" id="15" name="Google Shape;15;p27"/>
          <p:cNvPicPr preferRelativeResize="0"/>
          <p:nvPr/>
        </p:nvPicPr>
        <p:blipFill rotWithShape="1">
          <a:blip r:embed="rId2">
            <a:alphaModFix/>
          </a:blip>
          <a:srcRect b="0" l="0" r="0" t="0"/>
          <a:stretch/>
        </p:blipFill>
        <p:spPr>
          <a:xfrm>
            <a:off x="382094" y="4499219"/>
            <a:ext cx="713956" cy="444760"/>
          </a:xfrm>
          <a:prstGeom prst="rect">
            <a:avLst/>
          </a:prstGeom>
          <a:noFill/>
          <a:ln>
            <a:noFill/>
          </a:ln>
        </p:spPr>
      </p:pic>
      <p:cxnSp>
        <p:nvCxnSpPr>
          <p:cNvPr id="16" name="Google Shape;16;p27"/>
          <p:cNvCxnSpPr/>
          <p:nvPr/>
        </p:nvCxnSpPr>
        <p:spPr>
          <a:xfrm>
            <a:off x="559822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7" name="Google Shape;17;p27"/>
          <p:cNvCxnSpPr/>
          <p:nvPr/>
        </p:nvCxnSpPr>
        <p:spPr>
          <a:xfrm>
            <a:off x="6335005"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 name="Google Shape;18;p27"/>
          <p:cNvCxnSpPr/>
          <p:nvPr/>
        </p:nvCxnSpPr>
        <p:spPr>
          <a:xfrm>
            <a:off x="7115192"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9" name="Google Shape;19;p27"/>
          <p:cNvCxnSpPr/>
          <p:nvPr/>
        </p:nvCxnSpPr>
        <p:spPr>
          <a:xfrm>
            <a:off x="7895379"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20" name="Google Shape;20;p27"/>
          <p:cNvPicPr preferRelativeResize="0"/>
          <p:nvPr/>
        </p:nvPicPr>
        <p:blipFill rotWithShape="1">
          <a:blip r:embed="rId6">
            <a:alphaModFix/>
          </a:blip>
          <a:srcRect b="0" l="0" r="0" t="0"/>
          <a:stretch/>
        </p:blipFill>
        <p:spPr>
          <a:xfrm>
            <a:off x="4287589" y="4499227"/>
            <a:ext cx="1312090" cy="97192"/>
          </a:xfrm>
          <a:prstGeom prst="rect">
            <a:avLst/>
          </a:prstGeom>
          <a:noFill/>
          <a:ln>
            <a:noFill/>
          </a:ln>
        </p:spPr>
      </p:pic>
      <p:pic>
        <p:nvPicPr>
          <p:cNvPr id="21" name="Google Shape;21;p27"/>
          <p:cNvPicPr preferRelativeResize="0"/>
          <p:nvPr/>
        </p:nvPicPr>
        <p:blipFill rotWithShape="1">
          <a:blip r:embed="rId7">
            <a:alphaModFix/>
          </a:blip>
          <a:srcRect b="9910" l="3997" r="3460" t="17430"/>
          <a:stretch/>
        </p:blipFill>
        <p:spPr>
          <a:xfrm>
            <a:off x="5621975" y="4717502"/>
            <a:ext cx="700277" cy="176960"/>
          </a:xfrm>
          <a:prstGeom prst="rect">
            <a:avLst/>
          </a:prstGeom>
          <a:noFill/>
          <a:ln>
            <a:noFill/>
          </a:ln>
        </p:spPr>
      </p:pic>
      <p:pic>
        <p:nvPicPr>
          <p:cNvPr id="22" name="Google Shape;22;p27"/>
          <p:cNvPicPr preferRelativeResize="0"/>
          <p:nvPr/>
        </p:nvPicPr>
        <p:blipFill rotWithShape="1">
          <a:blip r:embed="rId8">
            <a:alphaModFix/>
          </a:blip>
          <a:srcRect b="19450" l="10827" r="6319" t="5875"/>
          <a:stretch/>
        </p:blipFill>
        <p:spPr>
          <a:xfrm>
            <a:off x="6435914" y="4653706"/>
            <a:ext cx="601776" cy="302647"/>
          </a:xfrm>
          <a:prstGeom prst="rect">
            <a:avLst/>
          </a:prstGeom>
          <a:noFill/>
          <a:ln>
            <a:noFill/>
          </a:ln>
        </p:spPr>
      </p:pic>
      <p:pic>
        <p:nvPicPr>
          <p:cNvPr id="23" name="Google Shape;23;p27"/>
          <p:cNvPicPr preferRelativeResize="0"/>
          <p:nvPr/>
        </p:nvPicPr>
        <p:blipFill rotWithShape="1">
          <a:blip r:embed="rId9">
            <a:alphaModFix/>
          </a:blip>
          <a:srcRect b="30665" l="4977" r="4688" t="26089"/>
          <a:stretch/>
        </p:blipFill>
        <p:spPr>
          <a:xfrm>
            <a:off x="7208652" y="4698009"/>
            <a:ext cx="625153" cy="223792"/>
          </a:xfrm>
          <a:prstGeom prst="rect">
            <a:avLst/>
          </a:prstGeom>
          <a:noFill/>
          <a:ln>
            <a:noFill/>
          </a:ln>
        </p:spPr>
      </p:pic>
      <p:cxnSp>
        <p:nvCxnSpPr>
          <p:cNvPr id="24" name="Google Shape;24;p27"/>
          <p:cNvCxnSpPr/>
          <p:nvPr/>
        </p:nvCxnSpPr>
        <p:spPr>
          <a:xfrm>
            <a:off x="496697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25" name="Google Shape;25;p27"/>
          <p:cNvCxnSpPr/>
          <p:nvPr/>
        </p:nvCxnSpPr>
        <p:spPr>
          <a:xfrm>
            <a:off x="8528373"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26" name="Google Shape;26;p27"/>
          <p:cNvPicPr preferRelativeResize="0"/>
          <p:nvPr/>
        </p:nvPicPr>
        <p:blipFill rotWithShape="1">
          <a:blip r:embed="rId10">
            <a:alphaModFix/>
          </a:blip>
          <a:srcRect b="0" l="0" r="0" t="0"/>
          <a:stretch/>
        </p:blipFill>
        <p:spPr>
          <a:xfrm>
            <a:off x="8622525" y="4663825"/>
            <a:ext cx="275472" cy="302649"/>
          </a:xfrm>
          <a:prstGeom prst="rect">
            <a:avLst/>
          </a:prstGeom>
          <a:noFill/>
          <a:ln>
            <a:noFill/>
          </a:ln>
        </p:spPr>
      </p:pic>
      <p:pic>
        <p:nvPicPr>
          <p:cNvPr id="27" name="Google Shape;27;p27"/>
          <p:cNvPicPr preferRelativeResize="0"/>
          <p:nvPr/>
        </p:nvPicPr>
        <p:blipFill rotWithShape="1">
          <a:blip r:embed="rId11">
            <a:alphaModFix/>
          </a:blip>
          <a:srcRect b="0" l="0" r="0" t="0"/>
          <a:stretch/>
        </p:blipFill>
        <p:spPr>
          <a:xfrm>
            <a:off x="4287612" y="4653688"/>
            <a:ext cx="601776" cy="261631"/>
          </a:xfrm>
          <a:prstGeom prst="rect">
            <a:avLst/>
          </a:prstGeom>
          <a:noFill/>
          <a:ln>
            <a:noFill/>
          </a:ln>
        </p:spPr>
      </p:pic>
      <p:sp>
        <p:nvSpPr>
          <p:cNvPr id="28" name="Google Shape;28;p27"/>
          <p:cNvSpPr/>
          <p:nvPr>
            <p:ph idx="2" type="pic"/>
          </p:nvPr>
        </p:nvSpPr>
        <p:spPr>
          <a:xfrm>
            <a:off x="4356350" y="2303450"/>
            <a:ext cx="3366300" cy="2022000"/>
          </a:xfrm>
          <a:prstGeom prst="rect">
            <a:avLst/>
          </a:prstGeom>
          <a:noFill/>
          <a:ln>
            <a:noFill/>
          </a:ln>
        </p:spPr>
      </p:sp>
      <p:sp>
        <p:nvSpPr>
          <p:cNvPr id="29" name="Google Shape;29;p27"/>
          <p:cNvSpPr txBox="1"/>
          <p:nvPr>
            <p:ph type="title"/>
          </p:nvPr>
        </p:nvSpPr>
        <p:spPr>
          <a:xfrm>
            <a:off x="386800" y="1171150"/>
            <a:ext cx="3603300" cy="732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434343"/>
              </a:buClr>
              <a:buSzPts val="3000"/>
              <a:buFont typeface="Oswald"/>
              <a:buNone/>
              <a:defRPr sz="3000">
                <a:solidFill>
                  <a:srgbClr val="434343"/>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27"/>
          <p:cNvSpPr txBox="1"/>
          <p:nvPr>
            <p:ph idx="3" type="title"/>
          </p:nvPr>
        </p:nvSpPr>
        <p:spPr>
          <a:xfrm>
            <a:off x="386800" y="2303450"/>
            <a:ext cx="3440400" cy="732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1800"/>
              <a:buFont typeface="Oswald"/>
              <a:buNone/>
              <a:defRPr sz="1800">
                <a:solidFill>
                  <a:srgbClr val="666666"/>
                </a:solidFill>
                <a:latin typeface="Oswald"/>
                <a:ea typeface="Oswald"/>
                <a:cs typeface="Oswald"/>
                <a:sym typeface="Oswald"/>
              </a:defRPr>
            </a:lvl1pPr>
            <a:lvl2pPr lvl="1" algn="l">
              <a:lnSpc>
                <a:spcPct val="100000"/>
              </a:lnSpc>
              <a:spcBef>
                <a:spcPts val="0"/>
              </a:spcBef>
              <a:spcAft>
                <a:spcPts val="0"/>
              </a:spcAft>
              <a:buClr>
                <a:srgbClr val="666666"/>
              </a:buClr>
              <a:buSzPts val="2800"/>
              <a:buNone/>
              <a:defRPr>
                <a:solidFill>
                  <a:srgbClr val="666666"/>
                </a:solidFill>
              </a:defRPr>
            </a:lvl2pPr>
            <a:lvl3pPr lvl="2" algn="l">
              <a:lnSpc>
                <a:spcPct val="100000"/>
              </a:lnSpc>
              <a:spcBef>
                <a:spcPts val="0"/>
              </a:spcBef>
              <a:spcAft>
                <a:spcPts val="0"/>
              </a:spcAft>
              <a:buClr>
                <a:srgbClr val="666666"/>
              </a:buClr>
              <a:buSzPts val="2800"/>
              <a:buNone/>
              <a:defRPr>
                <a:solidFill>
                  <a:srgbClr val="666666"/>
                </a:solidFill>
              </a:defRPr>
            </a:lvl3pPr>
            <a:lvl4pPr lvl="3" algn="l">
              <a:lnSpc>
                <a:spcPct val="100000"/>
              </a:lnSpc>
              <a:spcBef>
                <a:spcPts val="0"/>
              </a:spcBef>
              <a:spcAft>
                <a:spcPts val="0"/>
              </a:spcAft>
              <a:buClr>
                <a:srgbClr val="666666"/>
              </a:buClr>
              <a:buSzPts val="2800"/>
              <a:buNone/>
              <a:defRPr>
                <a:solidFill>
                  <a:srgbClr val="666666"/>
                </a:solidFill>
              </a:defRPr>
            </a:lvl4pPr>
            <a:lvl5pPr lvl="4" algn="l">
              <a:lnSpc>
                <a:spcPct val="100000"/>
              </a:lnSpc>
              <a:spcBef>
                <a:spcPts val="0"/>
              </a:spcBef>
              <a:spcAft>
                <a:spcPts val="0"/>
              </a:spcAft>
              <a:buClr>
                <a:srgbClr val="666666"/>
              </a:buClr>
              <a:buSzPts val="2800"/>
              <a:buNone/>
              <a:defRPr>
                <a:solidFill>
                  <a:srgbClr val="666666"/>
                </a:solidFill>
              </a:defRPr>
            </a:lvl5pPr>
            <a:lvl6pPr lvl="5" algn="l">
              <a:lnSpc>
                <a:spcPct val="100000"/>
              </a:lnSpc>
              <a:spcBef>
                <a:spcPts val="0"/>
              </a:spcBef>
              <a:spcAft>
                <a:spcPts val="0"/>
              </a:spcAft>
              <a:buClr>
                <a:srgbClr val="666666"/>
              </a:buClr>
              <a:buSzPts val="2800"/>
              <a:buNone/>
              <a:defRPr>
                <a:solidFill>
                  <a:srgbClr val="666666"/>
                </a:solidFill>
              </a:defRPr>
            </a:lvl6pPr>
            <a:lvl7pPr lvl="6" algn="l">
              <a:lnSpc>
                <a:spcPct val="100000"/>
              </a:lnSpc>
              <a:spcBef>
                <a:spcPts val="0"/>
              </a:spcBef>
              <a:spcAft>
                <a:spcPts val="0"/>
              </a:spcAft>
              <a:buClr>
                <a:srgbClr val="666666"/>
              </a:buClr>
              <a:buSzPts val="2800"/>
              <a:buNone/>
              <a:defRPr>
                <a:solidFill>
                  <a:srgbClr val="666666"/>
                </a:solidFill>
              </a:defRPr>
            </a:lvl7pPr>
            <a:lvl8pPr lvl="7" algn="l">
              <a:lnSpc>
                <a:spcPct val="100000"/>
              </a:lnSpc>
              <a:spcBef>
                <a:spcPts val="0"/>
              </a:spcBef>
              <a:spcAft>
                <a:spcPts val="0"/>
              </a:spcAft>
              <a:buClr>
                <a:srgbClr val="666666"/>
              </a:buClr>
              <a:buSzPts val="2800"/>
              <a:buNone/>
              <a:defRPr>
                <a:solidFill>
                  <a:srgbClr val="666666"/>
                </a:solidFill>
              </a:defRPr>
            </a:lvl8pPr>
            <a:lvl9pPr lvl="8" algn="l">
              <a:lnSpc>
                <a:spcPct val="100000"/>
              </a:lnSpc>
              <a:spcBef>
                <a:spcPts val="0"/>
              </a:spcBef>
              <a:spcAft>
                <a:spcPts val="0"/>
              </a:spcAft>
              <a:buClr>
                <a:srgbClr val="666666"/>
              </a:buClr>
              <a:buSzPts val="2800"/>
              <a:buNone/>
              <a:defRPr>
                <a:solidFill>
                  <a:srgbClr val="666666"/>
                </a:solidFill>
              </a:defRPr>
            </a:lvl9pPr>
          </a:lstStyle>
          <a:p/>
        </p:txBody>
      </p:sp>
      <p:sp>
        <p:nvSpPr>
          <p:cNvPr id="31" name="Google Shape;31;p27"/>
          <p:cNvSpPr txBox="1"/>
          <p:nvPr>
            <p:ph idx="4" type="title"/>
          </p:nvPr>
        </p:nvSpPr>
        <p:spPr>
          <a:xfrm>
            <a:off x="386800" y="3172875"/>
            <a:ext cx="3603300" cy="732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FF1D25"/>
              </a:buClr>
              <a:buSzPts val="3000"/>
              <a:buFont typeface="Oswald"/>
              <a:buNone/>
              <a:defRPr sz="3000">
                <a:solidFill>
                  <a:srgbClr val="FF1D25"/>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5">
  <p:cSld name="CUSTOM_15">
    <p:spTree>
      <p:nvGrpSpPr>
        <p:cNvPr id="163" name="Shape 163"/>
        <p:cNvGrpSpPr/>
        <p:nvPr/>
      </p:nvGrpSpPr>
      <p:grpSpPr>
        <a:xfrm>
          <a:off x="0" y="0"/>
          <a:ext cx="0" cy="0"/>
          <a:chOff x="0" y="0"/>
          <a:chExt cx="0" cy="0"/>
        </a:xfrm>
      </p:grpSpPr>
      <p:sp>
        <p:nvSpPr>
          <p:cNvPr id="164" name="Google Shape;164;p45"/>
          <p:cNvSpPr/>
          <p:nvPr/>
        </p:nvSpPr>
        <p:spPr>
          <a:xfrm rot="5400000">
            <a:off x="4089000" y="88450"/>
            <a:ext cx="958500" cy="91515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45"/>
          <p:cNvSpPr/>
          <p:nvPr>
            <p:ph idx="2" type="pic"/>
          </p:nvPr>
        </p:nvSpPr>
        <p:spPr>
          <a:xfrm>
            <a:off x="7138500" y="-2750"/>
            <a:ext cx="2016900" cy="4587300"/>
          </a:xfrm>
          <a:prstGeom prst="rect">
            <a:avLst/>
          </a:prstGeom>
          <a:noFill/>
          <a:ln>
            <a:noFill/>
          </a:ln>
        </p:spPr>
      </p:sp>
      <p:pic>
        <p:nvPicPr>
          <p:cNvPr id="166" name="Google Shape;166;p45"/>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67" name="Google Shape;167;p45"/>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45"/>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9" name="Google Shape;169;p45"/>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6">
  <p:cSld name="CUSTOM_16">
    <p:spTree>
      <p:nvGrpSpPr>
        <p:cNvPr id="170" name="Shape 170"/>
        <p:cNvGrpSpPr/>
        <p:nvPr/>
      </p:nvGrpSpPr>
      <p:grpSpPr>
        <a:xfrm>
          <a:off x="0" y="0"/>
          <a:ext cx="0" cy="0"/>
          <a:chOff x="0" y="0"/>
          <a:chExt cx="0" cy="0"/>
        </a:xfrm>
      </p:grpSpPr>
      <p:sp>
        <p:nvSpPr>
          <p:cNvPr id="171" name="Google Shape;171;p46"/>
          <p:cNvSpPr/>
          <p:nvPr/>
        </p:nvSpPr>
        <p:spPr>
          <a:xfrm>
            <a:off x="6777675" y="0"/>
            <a:ext cx="2396400" cy="42411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2" name="Google Shape;172;p46"/>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73" name="Google Shape;173;p46"/>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46"/>
          <p:cNvSpPr/>
          <p:nvPr>
            <p:ph idx="2" type="pic"/>
          </p:nvPr>
        </p:nvSpPr>
        <p:spPr>
          <a:xfrm>
            <a:off x="5238525" y="2691125"/>
            <a:ext cx="3380100" cy="1840500"/>
          </a:xfrm>
          <a:prstGeom prst="rect">
            <a:avLst/>
          </a:prstGeom>
          <a:noFill/>
          <a:ln>
            <a:noFill/>
          </a:ln>
        </p:spPr>
      </p:sp>
      <p:sp>
        <p:nvSpPr>
          <p:cNvPr id="175" name="Google Shape;175;p46"/>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6" name="Google Shape;176;p46"/>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pic>
        <p:nvPicPr>
          <p:cNvPr id="33" name="Google Shape;33;p28"/>
          <p:cNvPicPr preferRelativeResize="0"/>
          <p:nvPr/>
        </p:nvPicPr>
        <p:blipFill rotWithShape="1">
          <a:blip r:embed="rId2">
            <a:alphaModFix/>
          </a:blip>
          <a:srcRect b="0" l="0" r="0" t="0"/>
          <a:stretch/>
        </p:blipFill>
        <p:spPr>
          <a:xfrm>
            <a:off x="7323900" y="332250"/>
            <a:ext cx="1499625" cy="419125"/>
          </a:xfrm>
          <a:prstGeom prst="rect">
            <a:avLst/>
          </a:prstGeom>
          <a:noFill/>
          <a:ln>
            <a:noFill/>
          </a:ln>
        </p:spPr>
      </p:pic>
      <p:sp>
        <p:nvSpPr>
          <p:cNvPr id="34" name="Google Shape;34;p28"/>
          <p:cNvSpPr/>
          <p:nvPr/>
        </p:nvSpPr>
        <p:spPr>
          <a:xfrm>
            <a:off x="0" y="822000"/>
            <a:ext cx="2208900" cy="43215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28"/>
          <p:cNvSpPr/>
          <p:nvPr>
            <p:ph idx="2" type="pic"/>
          </p:nvPr>
        </p:nvSpPr>
        <p:spPr>
          <a:xfrm>
            <a:off x="1024625" y="1935100"/>
            <a:ext cx="1830000" cy="3219300"/>
          </a:xfrm>
          <a:prstGeom prst="rect">
            <a:avLst/>
          </a:prstGeom>
          <a:noFill/>
          <a:ln>
            <a:noFill/>
          </a:ln>
        </p:spPr>
      </p:sp>
      <p:sp>
        <p:nvSpPr>
          <p:cNvPr id="36" name="Google Shape;36;p28"/>
          <p:cNvSpPr txBox="1"/>
          <p:nvPr>
            <p:ph type="title"/>
          </p:nvPr>
        </p:nvSpPr>
        <p:spPr>
          <a:xfrm>
            <a:off x="2442850" y="1184725"/>
            <a:ext cx="6955200" cy="64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3000"/>
              <a:buFont typeface="Oswald"/>
              <a:buNone/>
              <a:defRPr sz="30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7" name="Google Shape;37;p28"/>
          <p:cNvSpPr txBox="1"/>
          <p:nvPr>
            <p:ph idx="1" type="subTitle"/>
          </p:nvPr>
        </p:nvSpPr>
        <p:spPr>
          <a:xfrm>
            <a:off x="3779625" y="2005775"/>
            <a:ext cx="5265600" cy="3012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2000"/>
              <a:buFont typeface="Oswald"/>
              <a:buNone/>
              <a:defRPr b="0" i="0" sz="2000" u="none" cap="none" strike="noStrike">
                <a:solidFill>
                  <a:srgbClr val="434343"/>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8" name="Shape 38"/>
        <p:cNvGrpSpPr/>
        <p:nvPr/>
      </p:nvGrpSpPr>
      <p:grpSpPr>
        <a:xfrm>
          <a:off x="0" y="0"/>
          <a:ext cx="0" cy="0"/>
          <a:chOff x="0" y="0"/>
          <a:chExt cx="0" cy="0"/>
        </a:xfrm>
      </p:grpSpPr>
      <p:sp>
        <p:nvSpPr>
          <p:cNvPr id="39" name="Google Shape;39;p29"/>
          <p:cNvSpPr/>
          <p:nvPr/>
        </p:nvSpPr>
        <p:spPr>
          <a:xfrm>
            <a:off x="6777675" y="0"/>
            <a:ext cx="2396400" cy="42411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0" name="Google Shape;40;p29"/>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41" name="Google Shape;41;p29"/>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29"/>
          <p:cNvSpPr/>
          <p:nvPr>
            <p:ph idx="2" type="pic"/>
          </p:nvPr>
        </p:nvSpPr>
        <p:spPr>
          <a:xfrm>
            <a:off x="5238525" y="2691125"/>
            <a:ext cx="3380100" cy="1840500"/>
          </a:xfrm>
          <a:prstGeom prst="rect">
            <a:avLst/>
          </a:prstGeom>
          <a:noFill/>
          <a:ln>
            <a:noFill/>
          </a:ln>
        </p:spPr>
      </p:sp>
      <p:sp>
        <p:nvSpPr>
          <p:cNvPr id="43" name="Google Shape;43;p29"/>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4" name="Google Shape;44;p29"/>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8">
  <p:cSld name="CUSTOM_18">
    <p:spTree>
      <p:nvGrpSpPr>
        <p:cNvPr id="45" name="Shape 45"/>
        <p:cNvGrpSpPr/>
        <p:nvPr/>
      </p:nvGrpSpPr>
      <p:grpSpPr>
        <a:xfrm>
          <a:off x="0" y="0"/>
          <a:ext cx="0" cy="0"/>
          <a:chOff x="0" y="0"/>
          <a:chExt cx="0" cy="0"/>
        </a:xfrm>
      </p:grpSpPr>
      <p:sp>
        <p:nvSpPr>
          <p:cNvPr id="46" name="Google Shape;46;p30"/>
          <p:cNvSpPr/>
          <p:nvPr/>
        </p:nvSpPr>
        <p:spPr>
          <a:xfrm>
            <a:off x="6777675" y="0"/>
            <a:ext cx="2396400" cy="42411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7" name="Google Shape;47;p30"/>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48" name="Google Shape;48;p30"/>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30"/>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0" name="Google Shape;50;p30"/>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
  <p:cSld name="CUSTOM">
    <p:spTree>
      <p:nvGrpSpPr>
        <p:cNvPr id="51" name="Shape 51"/>
        <p:cNvGrpSpPr/>
        <p:nvPr/>
      </p:nvGrpSpPr>
      <p:grpSpPr>
        <a:xfrm>
          <a:off x="0" y="0"/>
          <a:ext cx="0" cy="0"/>
          <a:chOff x="0" y="0"/>
          <a:chExt cx="0" cy="0"/>
        </a:xfrm>
      </p:grpSpPr>
      <p:sp>
        <p:nvSpPr>
          <p:cNvPr id="52" name="Google Shape;52;p31"/>
          <p:cNvSpPr/>
          <p:nvPr/>
        </p:nvSpPr>
        <p:spPr>
          <a:xfrm rot="5400000">
            <a:off x="4089000" y="88450"/>
            <a:ext cx="958500" cy="91515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31"/>
          <p:cNvSpPr/>
          <p:nvPr>
            <p:ph idx="2" type="pic"/>
          </p:nvPr>
        </p:nvSpPr>
        <p:spPr>
          <a:xfrm>
            <a:off x="7138500" y="-2750"/>
            <a:ext cx="2016900" cy="4587300"/>
          </a:xfrm>
          <a:prstGeom prst="rect">
            <a:avLst/>
          </a:prstGeom>
          <a:noFill/>
          <a:ln>
            <a:noFill/>
          </a:ln>
        </p:spPr>
      </p:sp>
      <p:pic>
        <p:nvPicPr>
          <p:cNvPr id="54" name="Google Shape;54;p31"/>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55" name="Google Shape;55;p31"/>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31"/>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 name="Google Shape;57;p31"/>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7">
  <p:cSld name="CUSTOM_17">
    <p:spTree>
      <p:nvGrpSpPr>
        <p:cNvPr id="58" name="Shape 58"/>
        <p:cNvGrpSpPr/>
        <p:nvPr/>
      </p:nvGrpSpPr>
      <p:grpSpPr>
        <a:xfrm>
          <a:off x="0" y="0"/>
          <a:ext cx="0" cy="0"/>
          <a:chOff x="0" y="0"/>
          <a:chExt cx="0" cy="0"/>
        </a:xfrm>
      </p:grpSpPr>
      <p:sp>
        <p:nvSpPr>
          <p:cNvPr id="59" name="Google Shape;59;p32"/>
          <p:cNvSpPr/>
          <p:nvPr>
            <p:ph idx="2" type="pic"/>
          </p:nvPr>
        </p:nvSpPr>
        <p:spPr>
          <a:xfrm>
            <a:off x="6785650" y="-2750"/>
            <a:ext cx="2366400" cy="4525500"/>
          </a:xfrm>
          <a:prstGeom prst="rect">
            <a:avLst/>
          </a:prstGeom>
          <a:noFill/>
          <a:ln>
            <a:noFill/>
          </a:ln>
        </p:spPr>
      </p:sp>
      <p:sp>
        <p:nvSpPr>
          <p:cNvPr id="60" name="Google Shape;60;p32"/>
          <p:cNvSpPr/>
          <p:nvPr/>
        </p:nvSpPr>
        <p:spPr>
          <a:xfrm>
            <a:off x="5119925" y="2450650"/>
            <a:ext cx="3047700" cy="14415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32"/>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32"/>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 name="Google Shape;63;p32"/>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4" name="Google Shape;64;p32"/>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65" name="Google Shape;65;p32"/>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2">
  <p:cSld name="CUSTOM_1">
    <p:spTree>
      <p:nvGrpSpPr>
        <p:cNvPr id="66" name="Shape 66"/>
        <p:cNvGrpSpPr/>
        <p:nvPr/>
      </p:nvGrpSpPr>
      <p:grpSpPr>
        <a:xfrm>
          <a:off x="0" y="0"/>
          <a:ext cx="0" cy="0"/>
          <a:chOff x="0" y="0"/>
          <a:chExt cx="0" cy="0"/>
        </a:xfrm>
      </p:grpSpPr>
      <p:pic>
        <p:nvPicPr>
          <p:cNvPr id="67" name="Google Shape;67;p33"/>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cxnSp>
        <p:nvCxnSpPr>
          <p:cNvPr id="68" name="Google Shape;68;p33"/>
          <p:cNvCxnSpPr/>
          <p:nvPr/>
        </p:nvCxnSpPr>
        <p:spPr>
          <a:xfrm>
            <a:off x="730775" y="3197525"/>
            <a:ext cx="0" cy="594300"/>
          </a:xfrm>
          <a:prstGeom prst="straightConnector1">
            <a:avLst/>
          </a:prstGeom>
          <a:noFill/>
          <a:ln cap="flat" cmpd="sng" w="9525">
            <a:solidFill>
              <a:srgbClr val="50C2E4"/>
            </a:solidFill>
            <a:prstDash val="solid"/>
            <a:round/>
            <a:headEnd len="sm" w="sm" type="none"/>
            <a:tailEnd len="sm" w="sm" type="none"/>
          </a:ln>
        </p:spPr>
      </p:cxnSp>
      <p:cxnSp>
        <p:nvCxnSpPr>
          <p:cNvPr id="69" name="Google Shape;69;p33"/>
          <p:cNvCxnSpPr/>
          <p:nvPr/>
        </p:nvCxnSpPr>
        <p:spPr>
          <a:xfrm>
            <a:off x="5437425" y="3227100"/>
            <a:ext cx="0" cy="594300"/>
          </a:xfrm>
          <a:prstGeom prst="straightConnector1">
            <a:avLst/>
          </a:prstGeom>
          <a:noFill/>
          <a:ln cap="flat" cmpd="sng" w="9525">
            <a:solidFill>
              <a:srgbClr val="50C2E4"/>
            </a:solidFill>
            <a:prstDash val="solid"/>
            <a:round/>
            <a:headEnd len="sm" w="sm" type="none"/>
            <a:tailEnd len="sm" w="sm" type="none"/>
          </a:ln>
        </p:spPr>
      </p:cxnSp>
      <p:sp>
        <p:nvSpPr>
          <p:cNvPr id="70" name="Google Shape;70;p33"/>
          <p:cNvSpPr/>
          <p:nvPr/>
        </p:nvSpPr>
        <p:spPr>
          <a:xfrm>
            <a:off x="448850" y="2280588"/>
            <a:ext cx="571500" cy="7773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33"/>
          <p:cNvSpPr/>
          <p:nvPr/>
        </p:nvSpPr>
        <p:spPr>
          <a:xfrm>
            <a:off x="448850" y="3870950"/>
            <a:ext cx="571500" cy="777300"/>
          </a:xfrm>
          <a:prstGeom prst="rect">
            <a:avLst/>
          </a:prstGeom>
          <a:noFill/>
          <a:ln cap="flat" cmpd="sng" w="9525">
            <a:solidFill>
              <a:srgbClr val="50C2E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33"/>
          <p:cNvSpPr/>
          <p:nvPr/>
        </p:nvSpPr>
        <p:spPr>
          <a:xfrm>
            <a:off x="5151675" y="2295450"/>
            <a:ext cx="571500" cy="777300"/>
          </a:xfrm>
          <a:prstGeom prst="rect">
            <a:avLst/>
          </a:prstGeom>
          <a:noFill/>
          <a:ln cap="flat" cmpd="sng" w="9525">
            <a:solidFill>
              <a:srgbClr val="50C2E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33"/>
          <p:cNvSpPr/>
          <p:nvPr/>
        </p:nvSpPr>
        <p:spPr>
          <a:xfrm>
            <a:off x="5180813" y="3886275"/>
            <a:ext cx="571500" cy="7773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33"/>
          <p:cNvSpPr txBox="1"/>
          <p:nvPr/>
        </p:nvSpPr>
        <p:spPr>
          <a:xfrm>
            <a:off x="707325" y="2668263"/>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chemeClr val="lt1"/>
                </a:solidFill>
                <a:latin typeface="Roboto"/>
                <a:ea typeface="Roboto"/>
                <a:cs typeface="Roboto"/>
                <a:sym typeface="Roboto"/>
              </a:rPr>
              <a:t>1</a:t>
            </a:r>
            <a:endParaRPr b="1" i="0" sz="2100" u="none" cap="none" strike="noStrike">
              <a:solidFill>
                <a:schemeClr val="lt1"/>
              </a:solidFill>
              <a:latin typeface="Arial"/>
              <a:ea typeface="Arial"/>
              <a:cs typeface="Arial"/>
              <a:sym typeface="Arial"/>
            </a:endParaRPr>
          </a:p>
        </p:txBody>
      </p:sp>
      <p:sp>
        <p:nvSpPr>
          <p:cNvPr id="75" name="Google Shape;75;p33"/>
          <p:cNvSpPr txBox="1"/>
          <p:nvPr/>
        </p:nvSpPr>
        <p:spPr>
          <a:xfrm>
            <a:off x="707325" y="4244800"/>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rgbClr val="50C2E4"/>
                </a:solidFill>
                <a:latin typeface="Roboto"/>
                <a:ea typeface="Roboto"/>
                <a:cs typeface="Roboto"/>
                <a:sym typeface="Roboto"/>
              </a:rPr>
              <a:t>2</a:t>
            </a:r>
            <a:endParaRPr b="1" i="0" sz="2100" u="none" cap="none" strike="noStrike">
              <a:solidFill>
                <a:srgbClr val="50C2E4"/>
              </a:solidFill>
              <a:latin typeface="Arial"/>
              <a:ea typeface="Arial"/>
              <a:cs typeface="Arial"/>
              <a:sym typeface="Arial"/>
            </a:endParaRPr>
          </a:p>
        </p:txBody>
      </p:sp>
      <p:sp>
        <p:nvSpPr>
          <p:cNvPr id="76" name="Google Shape;76;p33"/>
          <p:cNvSpPr txBox="1"/>
          <p:nvPr/>
        </p:nvSpPr>
        <p:spPr>
          <a:xfrm>
            <a:off x="5428375" y="2657700"/>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rgbClr val="50C2E4"/>
                </a:solidFill>
                <a:latin typeface="Roboto"/>
                <a:ea typeface="Roboto"/>
                <a:cs typeface="Roboto"/>
                <a:sym typeface="Roboto"/>
              </a:rPr>
              <a:t>3</a:t>
            </a:r>
            <a:endParaRPr b="1" i="0" sz="2100" u="none" cap="none" strike="noStrike">
              <a:solidFill>
                <a:srgbClr val="50C2E4"/>
              </a:solidFill>
              <a:latin typeface="Arial"/>
              <a:ea typeface="Arial"/>
              <a:cs typeface="Arial"/>
              <a:sym typeface="Arial"/>
            </a:endParaRPr>
          </a:p>
        </p:txBody>
      </p:sp>
      <p:sp>
        <p:nvSpPr>
          <p:cNvPr id="77" name="Google Shape;77;p33"/>
          <p:cNvSpPr txBox="1"/>
          <p:nvPr/>
        </p:nvSpPr>
        <p:spPr>
          <a:xfrm>
            <a:off x="5428375" y="4293900"/>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chemeClr val="lt1"/>
                </a:solidFill>
                <a:latin typeface="Roboto"/>
                <a:ea typeface="Roboto"/>
                <a:cs typeface="Roboto"/>
                <a:sym typeface="Roboto"/>
              </a:rPr>
              <a:t>4</a:t>
            </a:r>
            <a:endParaRPr b="1" i="0" sz="2100" u="none" cap="none" strike="noStrike">
              <a:solidFill>
                <a:schemeClr val="lt1"/>
              </a:solidFill>
              <a:latin typeface="Arial"/>
              <a:ea typeface="Arial"/>
              <a:cs typeface="Arial"/>
              <a:sym typeface="Arial"/>
            </a:endParaRPr>
          </a:p>
        </p:txBody>
      </p:sp>
      <p:sp>
        <p:nvSpPr>
          <p:cNvPr id="78" name="Google Shape;78;p33"/>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33"/>
          <p:cNvSpPr/>
          <p:nvPr/>
        </p:nvSpPr>
        <p:spPr>
          <a:xfrm>
            <a:off x="5584600" y="0"/>
            <a:ext cx="3559500" cy="9624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33"/>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1" name="Google Shape;81;p33"/>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2" name="Google Shape;82;p33"/>
          <p:cNvSpPr txBox="1"/>
          <p:nvPr>
            <p:ph idx="2" type="subTitle"/>
          </p:nvPr>
        </p:nvSpPr>
        <p:spPr>
          <a:xfrm>
            <a:off x="1148625" y="2177763"/>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3" name="Google Shape;83;p33"/>
          <p:cNvSpPr txBox="1"/>
          <p:nvPr>
            <p:ph idx="3" type="subTitle"/>
          </p:nvPr>
        </p:nvSpPr>
        <p:spPr>
          <a:xfrm>
            <a:off x="1148625" y="3730750"/>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4" name="Google Shape;84;p33"/>
          <p:cNvSpPr txBox="1"/>
          <p:nvPr>
            <p:ph idx="4" type="subTitle"/>
          </p:nvPr>
        </p:nvSpPr>
        <p:spPr>
          <a:xfrm>
            <a:off x="5790000" y="3746775"/>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5" name="Google Shape;85;p33"/>
          <p:cNvSpPr txBox="1"/>
          <p:nvPr>
            <p:ph idx="5" type="subTitle"/>
          </p:nvPr>
        </p:nvSpPr>
        <p:spPr>
          <a:xfrm>
            <a:off x="5752325" y="2115375"/>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4">
  <p:cSld name="CUSTOM_3">
    <p:spTree>
      <p:nvGrpSpPr>
        <p:cNvPr id="86" name="Shape 86"/>
        <p:cNvGrpSpPr/>
        <p:nvPr/>
      </p:nvGrpSpPr>
      <p:grpSpPr>
        <a:xfrm>
          <a:off x="0" y="0"/>
          <a:ext cx="0" cy="0"/>
          <a:chOff x="0" y="0"/>
          <a:chExt cx="0" cy="0"/>
        </a:xfrm>
      </p:grpSpPr>
      <p:sp>
        <p:nvSpPr>
          <p:cNvPr id="87" name="Google Shape;87;p34"/>
          <p:cNvSpPr/>
          <p:nvPr>
            <p:ph idx="2" type="pic"/>
          </p:nvPr>
        </p:nvSpPr>
        <p:spPr>
          <a:xfrm>
            <a:off x="6785650" y="-2750"/>
            <a:ext cx="2366400" cy="4525500"/>
          </a:xfrm>
          <a:prstGeom prst="rect">
            <a:avLst/>
          </a:prstGeom>
          <a:noFill/>
          <a:ln>
            <a:noFill/>
          </a:ln>
        </p:spPr>
      </p:sp>
      <p:sp>
        <p:nvSpPr>
          <p:cNvPr id="88" name="Google Shape;88;p34"/>
          <p:cNvSpPr/>
          <p:nvPr/>
        </p:nvSpPr>
        <p:spPr>
          <a:xfrm>
            <a:off x="5119925" y="2450650"/>
            <a:ext cx="3047700" cy="12093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34"/>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34"/>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1" name="Google Shape;91;p34"/>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2" name="Google Shape;92;p34"/>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93" name="Google Shape;93;p34"/>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r>
              <a:rPr lang="es"/>
              <a:t>P </a:t>
            </a:r>
            <a:r>
              <a:rPr lang="es">
                <a:solidFill>
                  <a:srgbClr val="FF1D25"/>
                </a:solidFill>
              </a:rPr>
              <a:t>I</a:t>
            </a:r>
            <a:r>
              <a:rPr lang="es"/>
              <a:t> </a:t>
            </a:r>
            <a:fld id="{00000000-1234-1234-1234-123412341234}" type="slidenum">
              <a:rPr lang="es"/>
              <a:t>‹#›</a:t>
            </a:fld>
            <a:endParaRPr/>
          </a:p>
          <a:p>
            <a:pPr indent="0" lvl="0" marL="0" rtl="0" algn="r">
              <a:spcBef>
                <a:spcPts val="0"/>
              </a:spcBef>
              <a:spcAft>
                <a:spcPts val="0"/>
              </a:spcAft>
              <a:buSzPts val="1000"/>
              <a:buNone/>
            </a:pPr>
            <a:r>
              <a:t/>
            </a:r>
            <a:endParaRPr b="0" sz="1000">
              <a:solidFill>
                <a:schemeClr val="dk2"/>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24.jpg"/><Relationship Id="rId10" Type="http://schemas.openxmlformats.org/officeDocument/2006/relationships/image" Target="../media/image6.png"/><Relationship Id="rId12" Type="http://schemas.openxmlformats.org/officeDocument/2006/relationships/image" Target="../media/image29.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jpg"/><Relationship Id="rId4" Type="http://schemas.openxmlformats.org/officeDocument/2006/relationships/image" Target="../media/image8.png"/><Relationship Id="rId9" Type="http://schemas.openxmlformats.org/officeDocument/2006/relationships/image" Target="../media/image7.jpg"/><Relationship Id="rId5" Type="http://schemas.openxmlformats.org/officeDocument/2006/relationships/image" Target="../media/image2.png"/><Relationship Id="rId6" Type="http://schemas.openxmlformats.org/officeDocument/2006/relationships/image" Target="../media/image28.jpg"/><Relationship Id="rId7" Type="http://schemas.openxmlformats.org/officeDocument/2006/relationships/image" Target="../media/image1.png"/><Relationship Id="rId8"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22.jpg"/><Relationship Id="rId7" Type="http://schemas.openxmlformats.org/officeDocument/2006/relationships/image" Target="../media/image4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2.jpg"/><Relationship Id="rId4" Type="http://schemas.openxmlformats.org/officeDocument/2006/relationships/image" Target="../media/image4.png"/><Relationship Id="rId9" Type="http://schemas.openxmlformats.org/officeDocument/2006/relationships/image" Target="../media/image51.png"/><Relationship Id="rId5" Type="http://schemas.openxmlformats.org/officeDocument/2006/relationships/image" Target="../media/image54.png"/><Relationship Id="rId6" Type="http://schemas.openxmlformats.org/officeDocument/2006/relationships/image" Target="../media/image50.png"/><Relationship Id="rId7" Type="http://schemas.openxmlformats.org/officeDocument/2006/relationships/image" Target="../media/image53.png"/><Relationship Id="rId8" Type="http://schemas.openxmlformats.org/officeDocument/2006/relationships/image" Target="../media/image5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2.jpg"/><Relationship Id="rId4" Type="http://schemas.openxmlformats.org/officeDocument/2006/relationships/image" Target="../media/image4.png"/><Relationship Id="rId5" Type="http://schemas.openxmlformats.org/officeDocument/2006/relationships/image" Target="../media/image55.png"/><Relationship Id="rId6" Type="http://schemas.openxmlformats.org/officeDocument/2006/relationships/image" Target="../media/image57.png"/><Relationship Id="rId7" Type="http://schemas.openxmlformats.org/officeDocument/2006/relationships/image" Target="../media/image62.png"/><Relationship Id="rId8" Type="http://schemas.openxmlformats.org/officeDocument/2006/relationships/image" Target="../media/image5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2.jpg"/><Relationship Id="rId4" Type="http://schemas.openxmlformats.org/officeDocument/2006/relationships/image" Target="../media/image4.png"/><Relationship Id="rId5" Type="http://schemas.openxmlformats.org/officeDocument/2006/relationships/image" Target="../media/image60.png"/><Relationship Id="rId6" Type="http://schemas.openxmlformats.org/officeDocument/2006/relationships/image" Target="../media/image58.png"/><Relationship Id="rId7" Type="http://schemas.openxmlformats.org/officeDocument/2006/relationships/image" Target="../media/image6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2.jpg"/><Relationship Id="rId4" Type="http://schemas.openxmlformats.org/officeDocument/2006/relationships/image" Target="../media/image4.png"/><Relationship Id="rId5" Type="http://schemas.openxmlformats.org/officeDocument/2006/relationships/image" Target="../media/image61.png"/><Relationship Id="rId6" Type="http://schemas.openxmlformats.org/officeDocument/2006/relationships/image" Target="../media/image65.png"/><Relationship Id="rId7" Type="http://schemas.openxmlformats.org/officeDocument/2006/relationships/image" Target="../media/image6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2.jpg"/><Relationship Id="rId4" Type="http://schemas.openxmlformats.org/officeDocument/2006/relationships/image" Target="../media/image4.png"/><Relationship Id="rId5" Type="http://schemas.openxmlformats.org/officeDocument/2006/relationships/image" Target="../media/image32.png"/><Relationship Id="rId6" Type="http://schemas.openxmlformats.org/officeDocument/2006/relationships/image" Target="../media/image67.png"/><Relationship Id="rId7" Type="http://schemas.openxmlformats.org/officeDocument/2006/relationships/image" Target="../media/image6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2.jpg"/><Relationship Id="rId4" Type="http://schemas.openxmlformats.org/officeDocument/2006/relationships/image" Target="../media/image4.png"/><Relationship Id="rId5" Type="http://schemas.openxmlformats.org/officeDocument/2006/relationships/image" Target="../media/image55.png"/><Relationship Id="rId6" Type="http://schemas.openxmlformats.org/officeDocument/2006/relationships/image" Target="../media/image13.png"/><Relationship Id="rId7" Type="http://schemas.openxmlformats.org/officeDocument/2006/relationships/image" Target="../media/image70.png"/><Relationship Id="rId8" Type="http://schemas.openxmlformats.org/officeDocument/2006/relationships/image" Target="../media/image71.png"/></Relationships>
</file>

<file path=ppt/slides/_rels/slide17.xml.rels><?xml version="1.0" encoding="UTF-8" standalone="yes"?><Relationships xmlns="http://schemas.openxmlformats.org/package/2006/relationships"><Relationship Id="rId11" Type="http://schemas.openxmlformats.org/officeDocument/2006/relationships/image" Target="../media/image24.jpg"/><Relationship Id="rId10" Type="http://schemas.openxmlformats.org/officeDocument/2006/relationships/image" Target="../media/image6.png"/><Relationship Id="rId12" Type="http://schemas.openxmlformats.org/officeDocument/2006/relationships/image" Target="../media/image29.png"/><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2.jpg"/><Relationship Id="rId4" Type="http://schemas.openxmlformats.org/officeDocument/2006/relationships/image" Target="../media/image8.png"/><Relationship Id="rId9" Type="http://schemas.openxmlformats.org/officeDocument/2006/relationships/image" Target="../media/image7.jpg"/><Relationship Id="rId5" Type="http://schemas.openxmlformats.org/officeDocument/2006/relationships/image" Target="../media/image2.png"/><Relationship Id="rId6" Type="http://schemas.openxmlformats.org/officeDocument/2006/relationships/image" Target="../media/image28.jpg"/><Relationship Id="rId7" Type="http://schemas.openxmlformats.org/officeDocument/2006/relationships/image" Target="../media/image1.png"/><Relationship Id="rId8"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3.png"/><Relationship Id="rId5" Type="http://schemas.openxmlformats.org/officeDocument/2006/relationships/image" Target="../media/image22.jpg"/><Relationship Id="rId6" Type="http://schemas.openxmlformats.org/officeDocument/2006/relationships/image" Target="../media/image2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3.png"/><Relationship Id="rId5" Type="http://schemas.openxmlformats.org/officeDocument/2006/relationships/image" Target="../media/image20.png"/><Relationship Id="rId6"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2.jpg"/><Relationship Id="rId4" Type="http://schemas.openxmlformats.org/officeDocument/2006/relationships/image" Target="../media/image4.png"/><Relationship Id="rId5" Type="http://schemas.openxmlformats.org/officeDocument/2006/relationships/image" Target="../media/image23.png"/><Relationship Id="rId6" Type="http://schemas.openxmlformats.org/officeDocument/2006/relationships/image" Target="../media/image31.png"/><Relationship Id="rId7" Type="http://schemas.openxmlformats.org/officeDocument/2006/relationships/image" Target="../media/image30.png"/><Relationship Id="rId8" Type="http://schemas.openxmlformats.org/officeDocument/2006/relationships/image" Target="../media/image37.png"/></Relationships>
</file>

<file path=ppt/slides/_rels/slide5.xml.rels><?xml version="1.0" encoding="UTF-8" standalone="yes"?><Relationships xmlns="http://schemas.openxmlformats.org/package/2006/relationships"><Relationship Id="rId11" Type="http://schemas.openxmlformats.org/officeDocument/2006/relationships/image" Target="../media/image34.png"/><Relationship Id="rId10" Type="http://schemas.openxmlformats.org/officeDocument/2006/relationships/image" Target="../media/image33.png"/><Relationship Id="rId12" Type="http://schemas.openxmlformats.org/officeDocument/2006/relationships/image" Target="../media/image39.png"/><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2.jpg"/><Relationship Id="rId4" Type="http://schemas.openxmlformats.org/officeDocument/2006/relationships/image" Target="../media/image4.png"/><Relationship Id="rId9" Type="http://schemas.openxmlformats.org/officeDocument/2006/relationships/image" Target="../media/image32.png"/><Relationship Id="rId5" Type="http://schemas.openxmlformats.org/officeDocument/2006/relationships/hyperlink" Target="http://bit.ly/47qGkes" TargetMode="External"/><Relationship Id="rId6" Type="http://schemas.openxmlformats.org/officeDocument/2006/relationships/hyperlink" Target="https://bit.ly/3SgrQJT" TargetMode="External"/><Relationship Id="rId7" Type="http://schemas.openxmlformats.org/officeDocument/2006/relationships/hyperlink" Target="https://bit.ly/3tQbPRo" TargetMode="External"/><Relationship Id="rId8" Type="http://schemas.openxmlformats.org/officeDocument/2006/relationships/hyperlink" Target="https://bit.ly/3MB4Hh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36.png"/><Relationship Id="rId5" Type="http://schemas.openxmlformats.org/officeDocument/2006/relationships/image" Target="../media/image35.png"/><Relationship Id="rId6" Type="http://schemas.openxmlformats.org/officeDocument/2006/relationships/image" Target="../media/image22.jpg"/><Relationship Id="rId7" Type="http://schemas.openxmlformats.org/officeDocument/2006/relationships/image" Target="../media/image3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49.png"/><Relationship Id="rId5" Type="http://schemas.openxmlformats.org/officeDocument/2006/relationships/image" Target="../media/image46.png"/><Relationship Id="rId6" Type="http://schemas.openxmlformats.org/officeDocument/2006/relationships/image" Target="../media/image4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2.jpg"/><Relationship Id="rId4" Type="http://schemas.openxmlformats.org/officeDocument/2006/relationships/image" Target="../media/image4.png"/><Relationship Id="rId5" Type="http://schemas.openxmlformats.org/officeDocument/2006/relationships/image" Target="../media/image42.png"/><Relationship Id="rId6" Type="http://schemas.openxmlformats.org/officeDocument/2006/relationships/image" Target="../media/image48.png"/><Relationship Id="rId7" Type="http://schemas.openxmlformats.org/officeDocument/2006/relationships/image" Target="../media/image4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20.png"/><Relationship Id="rId5" Type="http://schemas.openxmlformats.org/officeDocument/2006/relationships/image" Target="../media/image5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1"/>
          <p:cNvPicPr preferRelativeResize="0"/>
          <p:nvPr/>
        </p:nvPicPr>
        <p:blipFill rotWithShape="1">
          <a:blip r:embed="rId3">
            <a:alphaModFix/>
          </a:blip>
          <a:srcRect b="14026" l="70840" r="0" t="13738"/>
          <a:stretch/>
        </p:blipFill>
        <p:spPr>
          <a:xfrm>
            <a:off x="6472950" y="1"/>
            <a:ext cx="2659702" cy="4398049"/>
          </a:xfrm>
          <a:prstGeom prst="rect">
            <a:avLst/>
          </a:prstGeom>
          <a:noFill/>
          <a:ln>
            <a:noFill/>
          </a:ln>
        </p:spPr>
      </p:pic>
      <p:pic>
        <p:nvPicPr>
          <p:cNvPr descr="preencoded.png" id="182" name="Google Shape;182;p1"/>
          <p:cNvPicPr preferRelativeResize="0"/>
          <p:nvPr/>
        </p:nvPicPr>
        <p:blipFill rotWithShape="1">
          <a:blip r:embed="rId4">
            <a:alphaModFix/>
          </a:blip>
          <a:srcRect b="0" l="0" r="0" t="0"/>
          <a:stretch/>
        </p:blipFill>
        <p:spPr>
          <a:xfrm>
            <a:off x="382094" y="4499219"/>
            <a:ext cx="713956" cy="444760"/>
          </a:xfrm>
          <a:prstGeom prst="rect">
            <a:avLst/>
          </a:prstGeom>
          <a:noFill/>
          <a:ln>
            <a:noFill/>
          </a:ln>
        </p:spPr>
      </p:pic>
      <p:sp>
        <p:nvSpPr>
          <p:cNvPr id="183" name="Google Shape;183;p1"/>
          <p:cNvSpPr txBox="1"/>
          <p:nvPr/>
        </p:nvSpPr>
        <p:spPr>
          <a:xfrm>
            <a:off x="267950" y="1488425"/>
            <a:ext cx="2881500" cy="3480923"/>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3400"/>
              <a:buFont typeface="Arial"/>
              <a:buNone/>
            </a:pPr>
            <a:r>
              <a:rPr b="1" i="0" lang="es" sz="3400" u="none" cap="none" strike="noStrike">
                <a:solidFill>
                  <a:schemeClr val="dk2"/>
                </a:solidFill>
                <a:latin typeface="Oswald"/>
                <a:ea typeface="Oswald"/>
                <a:cs typeface="Oswald"/>
                <a:sym typeface="Oswald"/>
              </a:rPr>
              <a:t>NIRE MUNDUA ESPLORATZEN: BIDAIA PERTSONAL BAT</a:t>
            </a:r>
            <a:endParaRPr b="1" i="0" sz="3400" u="none" cap="none" strike="noStrike">
              <a:solidFill>
                <a:schemeClr val="dk2"/>
              </a:solidFill>
              <a:latin typeface="Oswald"/>
              <a:ea typeface="Oswald"/>
              <a:cs typeface="Oswald"/>
              <a:sym typeface="Oswald"/>
            </a:endParaRPr>
          </a:p>
          <a:p>
            <a:pPr indent="0" lvl="0" marL="0" marR="0" rtl="0" algn="l">
              <a:lnSpc>
                <a:spcPct val="90000"/>
              </a:lnSpc>
              <a:spcBef>
                <a:spcPts val="0"/>
              </a:spcBef>
              <a:spcAft>
                <a:spcPts val="0"/>
              </a:spcAft>
              <a:buClr>
                <a:srgbClr val="000000"/>
              </a:buClr>
              <a:buSzPts val="3400"/>
              <a:buFont typeface="Arial"/>
              <a:buNone/>
            </a:pPr>
            <a:r>
              <a:t/>
            </a:r>
            <a:endParaRPr b="1" i="0" sz="3400" u="none" cap="none" strike="noStrike">
              <a:solidFill>
                <a:schemeClr val="dk2"/>
              </a:solidFill>
              <a:latin typeface="Oswald"/>
              <a:ea typeface="Oswald"/>
              <a:cs typeface="Oswald"/>
              <a:sym typeface="Oswald"/>
            </a:endParaRPr>
          </a:p>
          <a:p>
            <a:pPr indent="0" lvl="0" marL="0" marR="0" rtl="0" algn="l">
              <a:lnSpc>
                <a:spcPct val="90000"/>
              </a:lnSpc>
              <a:spcBef>
                <a:spcPts val="0"/>
              </a:spcBef>
              <a:spcAft>
                <a:spcPts val="0"/>
              </a:spcAft>
              <a:buClr>
                <a:srgbClr val="000000"/>
              </a:buClr>
              <a:buSzPts val="3400"/>
              <a:buFont typeface="Arial"/>
              <a:buNone/>
            </a:pPr>
            <a:r>
              <a:t/>
            </a:r>
            <a:endParaRPr b="1" i="0" sz="3400" u="none" cap="none" strike="noStrike">
              <a:solidFill>
                <a:schemeClr val="dk2"/>
              </a:solidFill>
              <a:latin typeface="Oswald"/>
              <a:ea typeface="Oswald"/>
              <a:cs typeface="Oswald"/>
              <a:sym typeface="Oswald"/>
            </a:endParaRPr>
          </a:p>
        </p:txBody>
      </p:sp>
      <p:pic>
        <p:nvPicPr>
          <p:cNvPr id="184" name="Google Shape;184;p1"/>
          <p:cNvPicPr preferRelativeResize="0"/>
          <p:nvPr/>
        </p:nvPicPr>
        <p:blipFill rotWithShape="1">
          <a:blip r:embed="rId5">
            <a:alphaModFix/>
          </a:blip>
          <a:srcRect b="0" l="0" r="0" t="0"/>
          <a:stretch/>
        </p:blipFill>
        <p:spPr>
          <a:xfrm>
            <a:off x="5577942" y="4717502"/>
            <a:ext cx="510277" cy="195278"/>
          </a:xfrm>
          <a:prstGeom prst="rect">
            <a:avLst/>
          </a:prstGeom>
          <a:noFill/>
          <a:ln>
            <a:noFill/>
          </a:ln>
        </p:spPr>
      </p:pic>
      <p:cxnSp>
        <p:nvCxnSpPr>
          <p:cNvPr id="185" name="Google Shape;185;p1"/>
          <p:cNvCxnSpPr/>
          <p:nvPr/>
        </p:nvCxnSpPr>
        <p:spPr>
          <a:xfrm>
            <a:off x="613162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6" name="Google Shape;186;p1"/>
          <p:cNvCxnSpPr/>
          <p:nvPr/>
        </p:nvCxnSpPr>
        <p:spPr>
          <a:xfrm>
            <a:off x="6868405"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7" name="Google Shape;187;p1"/>
          <p:cNvCxnSpPr/>
          <p:nvPr/>
        </p:nvCxnSpPr>
        <p:spPr>
          <a:xfrm>
            <a:off x="7648592"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8" name="Google Shape;188;p1"/>
          <p:cNvCxnSpPr/>
          <p:nvPr/>
        </p:nvCxnSpPr>
        <p:spPr>
          <a:xfrm>
            <a:off x="8428779"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189" name="Google Shape;189;p1"/>
          <p:cNvPicPr preferRelativeResize="0"/>
          <p:nvPr/>
        </p:nvPicPr>
        <p:blipFill rotWithShape="1">
          <a:blip r:embed="rId6">
            <a:alphaModFix/>
          </a:blip>
          <a:srcRect b="9910" l="3997" r="3460" t="17430"/>
          <a:stretch/>
        </p:blipFill>
        <p:spPr>
          <a:xfrm>
            <a:off x="6155375" y="4717502"/>
            <a:ext cx="700277" cy="176960"/>
          </a:xfrm>
          <a:prstGeom prst="rect">
            <a:avLst/>
          </a:prstGeom>
          <a:noFill/>
          <a:ln>
            <a:noFill/>
          </a:ln>
        </p:spPr>
      </p:pic>
      <p:pic>
        <p:nvPicPr>
          <p:cNvPr id="190" name="Google Shape;190;p1"/>
          <p:cNvPicPr preferRelativeResize="0"/>
          <p:nvPr/>
        </p:nvPicPr>
        <p:blipFill rotWithShape="1">
          <a:blip r:embed="rId7">
            <a:alphaModFix/>
          </a:blip>
          <a:srcRect b="19444" l="10829" r="6313" t="5877"/>
          <a:stretch/>
        </p:blipFill>
        <p:spPr>
          <a:xfrm>
            <a:off x="6969314" y="4653706"/>
            <a:ext cx="601776" cy="302647"/>
          </a:xfrm>
          <a:prstGeom prst="rect">
            <a:avLst/>
          </a:prstGeom>
          <a:noFill/>
          <a:ln>
            <a:noFill/>
          </a:ln>
        </p:spPr>
      </p:pic>
      <p:pic>
        <p:nvPicPr>
          <p:cNvPr id="191" name="Google Shape;191;p1"/>
          <p:cNvPicPr preferRelativeResize="0"/>
          <p:nvPr/>
        </p:nvPicPr>
        <p:blipFill rotWithShape="1">
          <a:blip r:embed="rId8">
            <a:alphaModFix/>
          </a:blip>
          <a:srcRect b="30665" l="4977" r="4688" t="26089"/>
          <a:stretch/>
        </p:blipFill>
        <p:spPr>
          <a:xfrm>
            <a:off x="7742052" y="4698009"/>
            <a:ext cx="625153" cy="223792"/>
          </a:xfrm>
          <a:prstGeom prst="rect">
            <a:avLst/>
          </a:prstGeom>
          <a:noFill/>
          <a:ln>
            <a:noFill/>
          </a:ln>
        </p:spPr>
      </p:pic>
      <p:cxnSp>
        <p:nvCxnSpPr>
          <p:cNvPr id="192" name="Google Shape;192;p1"/>
          <p:cNvCxnSpPr/>
          <p:nvPr/>
        </p:nvCxnSpPr>
        <p:spPr>
          <a:xfrm>
            <a:off x="5500373"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193" name="Google Shape;193;p1"/>
          <p:cNvPicPr preferRelativeResize="0"/>
          <p:nvPr/>
        </p:nvPicPr>
        <p:blipFill rotWithShape="1">
          <a:blip r:embed="rId9">
            <a:alphaModFix/>
          </a:blip>
          <a:srcRect b="0" l="0" r="0" t="0"/>
          <a:stretch/>
        </p:blipFill>
        <p:spPr>
          <a:xfrm>
            <a:off x="8522236" y="4663816"/>
            <a:ext cx="275472" cy="302649"/>
          </a:xfrm>
          <a:prstGeom prst="rect">
            <a:avLst/>
          </a:prstGeom>
          <a:noFill/>
          <a:ln>
            <a:noFill/>
          </a:ln>
        </p:spPr>
      </p:pic>
      <p:pic>
        <p:nvPicPr>
          <p:cNvPr id="194" name="Google Shape;194;p1"/>
          <p:cNvPicPr preferRelativeResize="0"/>
          <p:nvPr/>
        </p:nvPicPr>
        <p:blipFill rotWithShape="1">
          <a:blip r:embed="rId10">
            <a:alphaModFix/>
          </a:blip>
          <a:srcRect b="0" l="0" r="0" t="0"/>
          <a:stretch/>
        </p:blipFill>
        <p:spPr>
          <a:xfrm>
            <a:off x="4821012" y="4653688"/>
            <a:ext cx="601776" cy="261631"/>
          </a:xfrm>
          <a:prstGeom prst="rect">
            <a:avLst/>
          </a:prstGeom>
          <a:noFill/>
          <a:ln>
            <a:noFill/>
          </a:ln>
        </p:spPr>
      </p:pic>
      <p:sp>
        <p:nvSpPr>
          <p:cNvPr id="195" name="Google Shape;195;p1"/>
          <p:cNvSpPr txBox="1"/>
          <p:nvPr/>
        </p:nvSpPr>
        <p:spPr>
          <a:xfrm>
            <a:off x="4742052" y="4350042"/>
            <a:ext cx="3000000" cy="41546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s" sz="750" u="none" cap="none" strike="noStrike">
                <a:solidFill>
                  <a:schemeClr val="dk1"/>
                </a:solidFill>
                <a:latin typeface="Roboto"/>
                <a:ea typeface="Roboto"/>
                <a:cs typeface="Roboto"/>
                <a:sym typeface="Roboto"/>
              </a:rPr>
              <a:t>Erakunde parte-hartzaileak:</a:t>
            </a:r>
            <a:endParaRPr b="0" i="0" sz="75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750"/>
              <a:buFont typeface="Arial"/>
              <a:buNone/>
            </a:pPr>
            <a:r>
              <a:t/>
            </a:r>
            <a:endParaRPr b="0" i="0" sz="750" u="none" cap="none" strike="noStrike">
              <a:solidFill>
                <a:srgbClr val="000000"/>
              </a:solidFill>
              <a:latin typeface="Roboto"/>
              <a:ea typeface="Roboto"/>
              <a:cs typeface="Roboto"/>
              <a:sym typeface="Roboto"/>
            </a:endParaRPr>
          </a:p>
        </p:txBody>
      </p:sp>
      <p:pic>
        <p:nvPicPr>
          <p:cNvPr id="196" name="Google Shape;196;p1"/>
          <p:cNvPicPr preferRelativeResize="0"/>
          <p:nvPr/>
        </p:nvPicPr>
        <p:blipFill rotWithShape="1">
          <a:blip r:embed="rId11">
            <a:alphaModFix/>
          </a:blip>
          <a:srcRect b="0" l="0" r="0" t="0"/>
          <a:stretch/>
        </p:blipFill>
        <p:spPr>
          <a:xfrm>
            <a:off x="3346000" y="754925"/>
            <a:ext cx="5394683" cy="3010799"/>
          </a:xfrm>
          <a:prstGeom prst="rect">
            <a:avLst/>
          </a:prstGeom>
          <a:noFill/>
          <a:ln>
            <a:noFill/>
          </a:ln>
        </p:spPr>
      </p:pic>
      <p:pic>
        <p:nvPicPr>
          <p:cNvPr id="197" name="Google Shape;197;p1"/>
          <p:cNvPicPr preferRelativeResize="0"/>
          <p:nvPr/>
        </p:nvPicPr>
        <p:blipFill rotWithShape="1">
          <a:blip r:embed="rId12">
            <a:alphaModFix/>
          </a:blip>
          <a:srcRect b="0" l="0" r="0" t="0"/>
          <a:stretch/>
        </p:blipFill>
        <p:spPr>
          <a:xfrm>
            <a:off x="260199" y="329224"/>
            <a:ext cx="2948925" cy="10021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10"/>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7" name="Google Shape;317;p10"/>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sp>
        <p:nvSpPr>
          <p:cNvPr id="318" name="Google Shape;318;p10"/>
          <p:cNvSpPr/>
          <p:nvPr/>
        </p:nvSpPr>
        <p:spPr>
          <a:xfrm>
            <a:off x="305475" y="2938050"/>
            <a:ext cx="4644900" cy="1656600"/>
          </a:xfrm>
          <a:prstGeom prst="wedgeRoundRectCallout">
            <a:avLst>
              <a:gd fmla="val 39620" name="adj1"/>
              <a:gd fmla="val -80834" name="adj2"/>
              <a:gd fmla="val 0" name="adj3"/>
            </a:avLst>
          </a:prstGeom>
          <a:gradFill>
            <a:gsLst>
              <a:gs pos="0">
                <a:srgbClr val="F3A255">
                  <a:alpha val="34117"/>
                </a:srgbClr>
              </a:gs>
              <a:gs pos="49000">
                <a:srgbClr val="E6AED0">
                  <a:alpha val="34117"/>
                </a:srgbClr>
              </a:gs>
              <a:gs pos="100000">
                <a:srgbClr val="50C2E4">
                  <a:alpha val="30196"/>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9" name="Google Shape;319;p10"/>
          <p:cNvPicPr preferRelativeResize="0"/>
          <p:nvPr/>
        </p:nvPicPr>
        <p:blipFill rotWithShape="1">
          <a:blip r:embed="rId4">
            <a:alphaModFix/>
          </a:blip>
          <a:srcRect b="0" l="0" r="0" t="0"/>
          <a:stretch/>
        </p:blipFill>
        <p:spPr>
          <a:xfrm>
            <a:off x="3724913" y="45175"/>
            <a:ext cx="3440400" cy="1579800"/>
          </a:xfrm>
          <a:prstGeom prst="rect">
            <a:avLst/>
          </a:prstGeom>
          <a:noFill/>
          <a:ln>
            <a:noFill/>
          </a:ln>
        </p:spPr>
      </p:pic>
      <p:sp>
        <p:nvSpPr>
          <p:cNvPr id="320" name="Google Shape;320;p10"/>
          <p:cNvSpPr txBox="1"/>
          <p:nvPr/>
        </p:nvSpPr>
        <p:spPr>
          <a:xfrm>
            <a:off x="281350" y="2938050"/>
            <a:ext cx="4644900" cy="1671196"/>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None/>
            </a:pPr>
            <a:r>
              <a:rPr b="0" i="0" lang="es" sz="1400" u="none" cap="none" strike="noStrike">
                <a:solidFill>
                  <a:srgbClr val="666666"/>
                </a:solidFill>
                <a:latin typeface="Roboto"/>
                <a:ea typeface="Roboto"/>
                <a:cs typeface="Roboto"/>
                <a:sym typeface="Roboto"/>
              </a:rPr>
              <a:t>Gogoratu zure interesak eta gaitasunak lotuta ote dauden zientzia, teknologia, ingeniaritza edo matematika (STEM) bezalako arloetan egin daitezkeen ikasketekin. Adibidez, programatzea, robotika, bideo-jokoak edo eduki digitala sortzea gustatzen bazaizu, ziurtatu zure mapa pertsonalean sartu duzula.</a:t>
            </a:r>
            <a:endParaRPr b="0" i="0" sz="1400" u="none" cap="none" strike="noStrike">
              <a:solidFill>
                <a:srgbClr val="666666"/>
              </a:solidFill>
              <a:latin typeface="Roboto"/>
              <a:ea typeface="Roboto"/>
              <a:cs typeface="Roboto"/>
              <a:sym typeface="Roboto"/>
            </a:endParaRPr>
          </a:p>
        </p:txBody>
      </p:sp>
      <p:pic>
        <p:nvPicPr>
          <p:cNvPr id="321" name="Google Shape;321;p10"/>
          <p:cNvPicPr preferRelativeResize="0"/>
          <p:nvPr/>
        </p:nvPicPr>
        <p:blipFill rotWithShape="1">
          <a:blip r:embed="rId5">
            <a:alphaModFix/>
          </a:blip>
          <a:srcRect b="0" l="0" r="0" t="0"/>
          <a:stretch/>
        </p:blipFill>
        <p:spPr>
          <a:xfrm flipH="1">
            <a:off x="4443238" y="1452675"/>
            <a:ext cx="1391669" cy="1656599"/>
          </a:xfrm>
          <a:prstGeom prst="rect">
            <a:avLst/>
          </a:prstGeom>
          <a:noFill/>
          <a:ln>
            <a:noFill/>
          </a:ln>
        </p:spPr>
      </p:pic>
      <p:sp>
        <p:nvSpPr>
          <p:cNvPr id="322" name="Google Shape;322;p10"/>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Mapa pertsonala deskubritzea eta sortzea:</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pic>
        <p:nvPicPr>
          <p:cNvPr id="323" name="Google Shape;323;p10"/>
          <p:cNvPicPr preferRelativeResize="0"/>
          <p:nvPr/>
        </p:nvPicPr>
        <p:blipFill rotWithShape="1">
          <a:blip r:embed="rId6">
            <a:alphaModFix/>
          </a:blip>
          <a:srcRect b="0" l="32525" r="30992" t="0"/>
          <a:stretch/>
        </p:blipFill>
        <p:spPr>
          <a:xfrm>
            <a:off x="6800450" y="0"/>
            <a:ext cx="2343552" cy="4288323"/>
          </a:xfrm>
          <a:prstGeom prst="rect">
            <a:avLst/>
          </a:prstGeom>
          <a:noFill/>
          <a:ln>
            <a:noFill/>
          </a:ln>
        </p:spPr>
      </p:pic>
      <p:pic>
        <p:nvPicPr>
          <p:cNvPr id="324" name="Google Shape;324;p10"/>
          <p:cNvPicPr preferRelativeResize="0"/>
          <p:nvPr/>
        </p:nvPicPr>
        <p:blipFill rotWithShape="1">
          <a:blip r:embed="rId7">
            <a:alphaModFix/>
          </a:blip>
          <a:srcRect b="0" l="0" r="0" t="0"/>
          <a:stretch/>
        </p:blipFill>
        <p:spPr>
          <a:xfrm>
            <a:off x="6891625" y="3039625"/>
            <a:ext cx="1331875" cy="1136575"/>
          </a:xfrm>
          <a:prstGeom prst="rect">
            <a:avLst/>
          </a:prstGeom>
          <a:noFill/>
          <a:ln>
            <a:noFill/>
          </a:ln>
        </p:spPr>
      </p:pic>
      <p:sp>
        <p:nvSpPr>
          <p:cNvPr id="325" name="Google Shape;325;p10"/>
          <p:cNvSpPr txBox="1"/>
          <p:nvPr/>
        </p:nvSpPr>
        <p:spPr>
          <a:xfrm>
            <a:off x="177720" y="1283288"/>
            <a:ext cx="5455500" cy="73863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s" sz="1800" u="none" cap="none" strike="noStrike">
                <a:solidFill>
                  <a:srgbClr val="FF1D25"/>
                </a:solidFill>
                <a:latin typeface="Oswald"/>
                <a:ea typeface="Oswald"/>
                <a:cs typeface="Oswald"/>
                <a:sym typeface="Oswald"/>
              </a:rPr>
              <a:t>3. Urratsa: Nire Mapa Pertsonala sortzea</a:t>
            </a:r>
            <a:endParaRPr/>
          </a:p>
          <a:p>
            <a:pPr indent="0" lvl="0" marL="0" marR="0" rtl="0" algn="l">
              <a:lnSpc>
                <a:spcPct val="100000"/>
              </a:lnSpc>
              <a:spcBef>
                <a:spcPts val="0"/>
              </a:spcBef>
              <a:spcAft>
                <a:spcPts val="0"/>
              </a:spcAft>
              <a:buClr>
                <a:schemeClr val="dk1"/>
              </a:buClr>
              <a:buSzPts val="1100"/>
              <a:buFont typeface="Arial"/>
              <a:buNone/>
            </a:pPr>
            <a:r>
              <a:rPr b="1" i="0" lang="es" sz="1800" u="none" cap="none" strike="noStrike">
                <a:solidFill>
                  <a:srgbClr val="FF1D25"/>
                </a:solidFill>
                <a:latin typeface="Oswald"/>
                <a:ea typeface="Oswald"/>
                <a:cs typeface="Oswald"/>
                <a:sym typeface="Oswald"/>
              </a:rPr>
              <a:t> </a:t>
            </a:r>
            <a:r>
              <a:rPr b="1" i="0" lang="es" sz="1200" u="none" cap="none" strike="noStrike">
                <a:solidFill>
                  <a:srgbClr val="FF1D25"/>
                </a:solidFill>
                <a:latin typeface="Oswald"/>
                <a:ea typeface="Oswald"/>
                <a:cs typeface="Oswald"/>
                <a:sym typeface="Oswald"/>
              </a:rPr>
              <a:t>(10 minutu)</a:t>
            </a:r>
            <a:endParaRPr b="1" i="0" sz="1800" u="none" cap="none" strike="noStrike">
              <a:solidFill>
                <a:srgbClr val="FF1D25"/>
              </a:solidFill>
              <a:latin typeface="Oswald"/>
              <a:ea typeface="Oswald"/>
              <a:cs typeface="Oswald"/>
              <a:sym typeface="Oswa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id="330" name="Google Shape;330;p11"/>
          <p:cNvPicPr preferRelativeResize="0"/>
          <p:nvPr/>
        </p:nvPicPr>
        <p:blipFill rotWithShape="1">
          <a:blip r:embed="rId3">
            <a:alphaModFix/>
          </a:blip>
          <a:srcRect b="0" l="32522" r="30995" t="0"/>
          <a:stretch/>
        </p:blipFill>
        <p:spPr>
          <a:xfrm>
            <a:off x="6800450" y="0"/>
            <a:ext cx="2343552" cy="4288323"/>
          </a:xfrm>
          <a:prstGeom prst="rect">
            <a:avLst/>
          </a:prstGeom>
          <a:noFill/>
          <a:ln>
            <a:noFill/>
          </a:ln>
        </p:spPr>
      </p:pic>
      <p:sp>
        <p:nvSpPr>
          <p:cNvPr id="331" name="Google Shape;331;p11"/>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2" name="Google Shape;332;p11"/>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sp>
        <p:nvSpPr>
          <p:cNvPr id="333" name="Google Shape;333;p11"/>
          <p:cNvSpPr/>
          <p:nvPr/>
        </p:nvSpPr>
        <p:spPr>
          <a:xfrm>
            <a:off x="1347075" y="2176750"/>
            <a:ext cx="5019000" cy="2176800"/>
          </a:xfrm>
          <a:prstGeom prst="wedgeRoundRectCallout">
            <a:avLst>
              <a:gd fmla="val -53803" name="adj1"/>
              <a:gd fmla="val 68024" name="adj2"/>
              <a:gd fmla="val 0" name="adj3"/>
            </a:avLst>
          </a:prstGeom>
          <a:gradFill>
            <a:gsLst>
              <a:gs pos="0">
                <a:srgbClr val="F3A255">
                  <a:alpha val="34117"/>
                </a:srgbClr>
              </a:gs>
              <a:gs pos="49000">
                <a:srgbClr val="E6AED0">
                  <a:alpha val="34117"/>
                </a:srgbClr>
              </a:gs>
              <a:gs pos="100000">
                <a:srgbClr val="50C2E4">
                  <a:alpha val="30196"/>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11"/>
          <p:cNvSpPr txBox="1"/>
          <p:nvPr/>
        </p:nvSpPr>
        <p:spPr>
          <a:xfrm>
            <a:off x="1396914" y="2228101"/>
            <a:ext cx="4874100" cy="1918957"/>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None/>
            </a:pPr>
            <a:r>
              <a:rPr b="0" i="0" lang="es" sz="1400" u="none" cap="none" strike="noStrike">
                <a:solidFill>
                  <a:srgbClr val="666666"/>
                </a:solidFill>
                <a:latin typeface="Roboto"/>
                <a:ea typeface="Roboto"/>
                <a:cs typeface="Roboto"/>
                <a:sym typeface="Roboto"/>
              </a:rPr>
              <a:t>Zure Mapa Pertsonala amaitutakoan, </a:t>
            </a:r>
            <a:r>
              <a:rPr b="0" i="0" lang="es" sz="1400" u="sng" cap="none" strike="noStrike">
                <a:solidFill>
                  <a:srgbClr val="FF1D25"/>
                </a:solidFill>
                <a:latin typeface="Roboto"/>
                <a:ea typeface="Roboto"/>
                <a:cs typeface="Roboto"/>
                <a:sym typeface="Roboto"/>
              </a:rPr>
              <a:t>Art Steps-era </a:t>
            </a:r>
            <a:r>
              <a:rPr b="0" i="0" lang="es" sz="1400" u="none" cap="none" strike="noStrike">
                <a:solidFill>
                  <a:srgbClr val="666666"/>
                </a:solidFill>
                <a:latin typeface="Roboto"/>
                <a:ea typeface="Roboto"/>
                <a:cs typeface="Roboto"/>
                <a:sym typeface="Roboto"/>
              </a:rPr>
              <a:t>igotzera animatzen zaitugu. Horri esker, zure lana ikaskideekin partekatu ahal izango duzu, eta ikaskideen sorkuntzak ikusi. Zure mapako irudi bat igo dezakezu eta irudikatzen duenaren deskribapen labur bat gehitu. Horrek, iruzkin konstruktiboak jasotzen laguntzeaz gain, besteen lanarekin inspiratzen lagunduko dizu.</a:t>
            </a:r>
            <a:endParaRPr b="0" i="0" sz="1400" u="none" cap="none" strike="noStrike">
              <a:solidFill>
                <a:srgbClr val="666666"/>
              </a:solidFill>
              <a:latin typeface="Roboto"/>
              <a:ea typeface="Roboto"/>
              <a:cs typeface="Roboto"/>
              <a:sym typeface="Roboto"/>
            </a:endParaRPr>
          </a:p>
        </p:txBody>
      </p:sp>
      <p:pic>
        <p:nvPicPr>
          <p:cNvPr id="335" name="Google Shape;335;p11"/>
          <p:cNvPicPr preferRelativeResize="0"/>
          <p:nvPr/>
        </p:nvPicPr>
        <p:blipFill rotWithShape="1">
          <a:blip r:embed="rId5">
            <a:alphaModFix/>
          </a:blip>
          <a:srcRect b="0" l="0" r="0" t="0"/>
          <a:stretch/>
        </p:blipFill>
        <p:spPr>
          <a:xfrm>
            <a:off x="-5" y="2509275"/>
            <a:ext cx="491260" cy="790000"/>
          </a:xfrm>
          <a:prstGeom prst="rect">
            <a:avLst/>
          </a:prstGeom>
          <a:noFill/>
          <a:ln>
            <a:noFill/>
          </a:ln>
        </p:spPr>
      </p:pic>
      <p:pic>
        <p:nvPicPr>
          <p:cNvPr id="336" name="Google Shape;336;p11"/>
          <p:cNvPicPr preferRelativeResize="0"/>
          <p:nvPr/>
        </p:nvPicPr>
        <p:blipFill rotWithShape="1">
          <a:blip r:embed="rId6">
            <a:alphaModFix/>
          </a:blip>
          <a:srcRect b="0" l="0" r="0" t="0"/>
          <a:stretch/>
        </p:blipFill>
        <p:spPr>
          <a:xfrm rot="-5400000">
            <a:off x="4901100" y="-683700"/>
            <a:ext cx="577750" cy="1945150"/>
          </a:xfrm>
          <a:prstGeom prst="rect">
            <a:avLst/>
          </a:prstGeom>
          <a:noFill/>
          <a:ln>
            <a:noFill/>
          </a:ln>
        </p:spPr>
      </p:pic>
      <p:pic>
        <p:nvPicPr>
          <p:cNvPr id="337" name="Google Shape;337;p11"/>
          <p:cNvPicPr preferRelativeResize="0"/>
          <p:nvPr/>
        </p:nvPicPr>
        <p:blipFill rotWithShape="1">
          <a:blip r:embed="rId7">
            <a:alphaModFix/>
          </a:blip>
          <a:srcRect b="0" l="0" r="0" t="0"/>
          <a:stretch/>
        </p:blipFill>
        <p:spPr>
          <a:xfrm>
            <a:off x="78275" y="3552775"/>
            <a:ext cx="1398713" cy="1703549"/>
          </a:xfrm>
          <a:prstGeom prst="rect">
            <a:avLst/>
          </a:prstGeom>
          <a:noFill/>
          <a:ln>
            <a:noFill/>
          </a:ln>
        </p:spPr>
      </p:pic>
      <p:pic>
        <p:nvPicPr>
          <p:cNvPr id="338" name="Google Shape;338;p11"/>
          <p:cNvPicPr preferRelativeResize="0"/>
          <p:nvPr/>
        </p:nvPicPr>
        <p:blipFill rotWithShape="1">
          <a:blip r:embed="rId8">
            <a:alphaModFix/>
          </a:blip>
          <a:srcRect b="0" l="0" r="0" t="0"/>
          <a:stretch/>
        </p:blipFill>
        <p:spPr>
          <a:xfrm>
            <a:off x="4490608" y="715021"/>
            <a:ext cx="1398725" cy="1398725"/>
          </a:xfrm>
          <a:prstGeom prst="rect">
            <a:avLst/>
          </a:prstGeom>
          <a:noFill/>
          <a:ln>
            <a:noFill/>
          </a:ln>
        </p:spPr>
      </p:pic>
      <p:pic>
        <p:nvPicPr>
          <p:cNvPr id="339" name="Google Shape;339;p11"/>
          <p:cNvPicPr preferRelativeResize="0"/>
          <p:nvPr/>
        </p:nvPicPr>
        <p:blipFill rotWithShape="1">
          <a:blip r:embed="rId9">
            <a:alphaModFix/>
          </a:blip>
          <a:srcRect b="0" l="0" r="0" t="0"/>
          <a:stretch/>
        </p:blipFill>
        <p:spPr>
          <a:xfrm>
            <a:off x="6873400" y="2741277"/>
            <a:ext cx="1398726" cy="1449697"/>
          </a:xfrm>
          <a:prstGeom prst="rect">
            <a:avLst/>
          </a:prstGeom>
          <a:noFill/>
          <a:ln>
            <a:noFill/>
          </a:ln>
        </p:spPr>
      </p:pic>
      <p:sp>
        <p:nvSpPr>
          <p:cNvPr id="340" name="Google Shape;340;p11"/>
          <p:cNvSpPr txBox="1"/>
          <p:nvPr/>
        </p:nvSpPr>
        <p:spPr>
          <a:xfrm>
            <a:off x="260200" y="829376"/>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Mapa pertsonala deskubritzea eta sortzea:</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341" name="Google Shape;341;p11"/>
          <p:cNvSpPr txBox="1"/>
          <p:nvPr/>
        </p:nvSpPr>
        <p:spPr>
          <a:xfrm>
            <a:off x="260020" y="1295139"/>
            <a:ext cx="5455500" cy="73863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s" sz="1800" u="none" cap="none" strike="noStrike">
                <a:solidFill>
                  <a:srgbClr val="FF1D25"/>
                </a:solidFill>
                <a:latin typeface="Oswald"/>
                <a:ea typeface="Oswald"/>
                <a:cs typeface="Oswald"/>
                <a:sym typeface="Oswald"/>
              </a:rPr>
              <a:t>3. Urratsa: Nire Mapa Pertsonala sortzea</a:t>
            </a:r>
            <a:endParaRPr/>
          </a:p>
          <a:p>
            <a:pPr indent="0" lvl="0" marL="0" marR="0" rtl="0" algn="l">
              <a:lnSpc>
                <a:spcPct val="100000"/>
              </a:lnSpc>
              <a:spcBef>
                <a:spcPts val="0"/>
              </a:spcBef>
              <a:spcAft>
                <a:spcPts val="0"/>
              </a:spcAft>
              <a:buClr>
                <a:schemeClr val="dk1"/>
              </a:buClr>
              <a:buSzPts val="1100"/>
              <a:buFont typeface="Arial"/>
              <a:buNone/>
            </a:pPr>
            <a:r>
              <a:rPr b="1" i="0" lang="es" sz="1800" u="none" cap="none" strike="noStrike">
                <a:solidFill>
                  <a:srgbClr val="FF1D25"/>
                </a:solidFill>
                <a:latin typeface="Oswald"/>
                <a:ea typeface="Oswald"/>
                <a:cs typeface="Oswald"/>
                <a:sym typeface="Oswald"/>
              </a:rPr>
              <a:t> </a:t>
            </a:r>
            <a:r>
              <a:rPr b="1" i="0" lang="es" sz="1200" u="none" cap="none" strike="noStrike">
                <a:solidFill>
                  <a:srgbClr val="FF1D25"/>
                </a:solidFill>
                <a:latin typeface="Oswald"/>
                <a:ea typeface="Oswald"/>
                <a:cs typeface="Oswald"/>
                <a:sym typeface="Oswald"/>
              </a:rPr>
              <a:t>(10 minutu)</a:t>
            </a:r>
            <a:endParaRPr b="1" i="0" sz="1800" u="none" cap="none" strike="noStrike">
              <a:solidFill>
                <a:srgbClr val="FF1D25"/>
              </a:solidFill>
              <a:latin typeface="Oswald"/>
              <a:ea typeface="Oswald"/>
              <a:cs typeface="Oswald"/>
              <a:sym typeface="Oswa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pic>
        <p:nvPicPr>
          <p:cNvPr id="346" name="Google Shape;346;p12"/>
          <p:cNvPicPr preferRelativeResize="0"/>
          <p:nvPr/>
        </p:nvPicPr>
        <p:blipFill rotWithShape="1">
          <a:blip r:embed="rId3">
            <a:alphaModFix/>
          </a:blip>
          <a:srcRect b="0" l="32522" r="30995" t="0"/>
          <a:stretch/>
        </p:blipFill>
        <p:spPr>
          <a:xfrm>
            <a:off x="6800450" y="0"/>
            <a:ext cx="2343552" cy="4288323"/>
          </a:xfrm>
          <a:prstGeom prst="rect">
            <a:avLst/>
          </a:prstGeom>
          <a:noFill/>
          <a:ln>
            <a:noFill/>
          </a:ln>
        </p:spPr>
      </p:pic>
      <p:sp>
        <p:nvSpPr>
          <p:cNvPr id="347" name="Google Shape;347;p12"/>
          <p:cNvSpPr/>
          <p:nvPr/>
        </p:nvSpPr>
        <p:spPr>
          <a:xfrm>
            <a:off x="1563975" y="4447400"/>
            <a:ext cx="4999800" cy="483600"/>
          </a:xfrm>
          <a:prstGeom prst="wedgeRoundRectCallout">
            <a:avLst>
              <a:gd fmla="val -57129" name="adj1"/>
              <a:gd fmla="val 25572" name="adj2"/>
              <a:gd fmla="val 0" name="adj3"/>
            </a:avLst>
          </a:prstGeom>
          <a:gradFill>
            <a:gsLst>
              <a:gs pos="0">
                <a:srgbClr val="F3A255">
                  <a:alpha val="34117"/>
                </a:srgbClr>
              </a:gs>
              <a:gs pos="49000">
                <a:srgbClr val="E6AED0">
                  <a:alpha val="34117"/>
                </a:srgbClr>
              </a:gs>
              <a:gs pos="100000">
                <a:srgbClr val="50C2E4">
                  <a:alpha val="30196"/>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12"/>
          <p:cNvSpPr/>
          <p:nvPr/>
        </p:nvSpPr>
        <p:spPr>
          <a:xfrm>
            <a:off x="1563975" y="3899750"/>
            <a:ext cx="4999800" cy="483600"/>
          </a:xfrm>
          <a:prstGeom prst="wedgeRoundRectCallout">
            <a:avLst>
              <a:gd fmla="val -57129" name="adj1"/>
              <a:gd fmla="val 25572" name="adj2"/>
              <a:gd fmla="val 0" name="adj3"/>
            </a:avLst>
          </a:prstGeom>
          <a:gradFill>
            <a:gsLst>
              <a:gs pos="0">
                <a:srgbClr val="F3A255">
                  <a:alpha val="34117"/>
                </a:srgbClr>
              </a:gs>
              <a:gs pos="49000">
                <a:srgbClr val="E6AED0">
                  <a:alpha val="34117"/>
                </a:srgbClr>
              </a:gs>
              <a:gs pos="100000">
                <a:srgbClr val="50C2E4">
                  <a:alpha val="30196"/>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12"/>
          <p:cNvSpPr/>
          <p:nvPr/>
        </p:nvSpPr>
        <p:spPr>
          <a:xfrm>
            <a:off x="1563975" y="3296000"/>
            <a:ext cx="4999800" cy="483600"/>
          </a:xfrm>
          <a:prstGeom prst="wedgeRoundRectCallout">
            <a:avLst>
              <a:gd fmla="val -57129" name="adj1"/>
              <a:gd fmla="val 25572" name="adj2"/>
              <a:gd fmla="val 0" name="adj3"/>
            </a:avLst>
          </a:prstGeom>
          <a:gradFill>
            <a:gsLst>
              <a:gs pos="0">
                <a:srgbClr val="F3A255">
                  <a:alpha val="34117"/>
                </a:srgbClr>
              </a:gs>
              <a:gs pos="49000">
                <a:srgbClr val="E6AED0">
                  <a:alpha val="34117"/>
                </a:srgbClr>
              </a:gs>
              <a:gs pos="100000">
                <a:srgbClr val="50C2E4">
                  <a:alpha val="30196"/>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12"/>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51" name="Google Shape;351;p12"/>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sp>
        <p:nvSpPr>
          <p:cNvPr id="352" name="Google Shape;352;p12"/>
          <p:cNvSpPr/>
          <p:nvPr/>
        </p:nvSpPr>
        <p:spPr>
          <a:xfrm>
            <a:off x="1563975" y="2900750"/>
            <a:ext cx="4999800" cy="351300"/>
          </a:xfrm>
          <a:prstGeom prst="wedgeRoundRectCallout">
            <a:avLst>
              <a:gd fmla="val -57129" name="adj1"/>
              <a:gd fmla="val 25572" name="adj2"/>
              <a:gd fmla="val 0" name="adj3"/>
            </a:avLst>
          </a:prstGeom>
          <a:gradFill>
            <a:gsLst>
              <a:gs pos="0">
                <a:srgbClr val="F3A255">
                  <a:alpha val="34117"/>
                </a:srgbClr>
              </a:gs>
              <a:gs pos="49000">
                <a:srgbClr val="E6AED0">
                  <a:alpha val="34117"/>
                </a:srgbClr>
              </a:gs>
              <a:gs pos="100000">
                <a:srgbClr val="50C2E4">
                  <a:alpha val="30196"/>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12"/>
          <p:cNvSpPr txBox="1"/>
          <p:nvPr/>
        </p:nvSpPr>
        <p:spPr>
          <a:xfrm>
            <a:off x="367553" y="1872101"/>
            <a:ext cx="5416800" cy="927916"/>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None/>
            </a:pPr>
            <a:r>
              <a:rPr b="0" i="0" lang="es" sz="1400" u="none" cap="none" strike="noStrike">
                <a:solidFill>
                  <a:srgbClr val="666666"/>
                </a:solidFill>
                <a:latin typeface="Roboto"/>
                <a:ea typeface="Roboto"/>
                <a:cs typeface="Roboto"/>
                <a:sym typeface="Roboto"/>
              </a:rPr>
              <a:t>Hausnarketa egitean zeure buruaz ikasi duzunari buruz, azaldu nola erabiliko dituzun aurkikuntza horiek bokazio-erabakietan. Pentsatu honetan:</a:t>
            </a:r>
            <a:endParaRPr b="0" i="0" sz="1400" u="none" cap="none" strike="noStrike">
              <a:solidFill>
                <a:srgbClr val="666666"/>
              </a:solidFill>
              <a:latin typeface="Roboto"/>
              <a:ea typeface="Roboto"/>
              <a:cs typeface="Roboto"/>
              <a:sym typeface="Roboto"/>
            </a:endParaRPr>
          </a:p>
        </p:txBody>
      </p:sp>
      <p:sp>
        <p:nvSpPr>
          <p:cNvPr id="354" name="Google Shape;354;p12"/>
          <p:cNvSpPr txBox="1"/>
          <p:nvPr/>
        </p:nvSpPr>
        <p:spPr>
          <a:xfrm>
            <a:off x="1616174" y="2832892"/>
            <a:ext cx="4563900" cy="2329325"/>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b="1" i="0" lang="es" sz="1400" u="none" cap="none" strike="noStrike">
                <a:solidFill>
                  <a:srgbClr val="666666"/>
                </a:solidFill>
                <a:latin typeface="Roboto"/>
                <a:ea typeface="Roboto"/>
                <a:cs typeface="Roboto"/>
                <a:sym typeface="Roboto"/>
              </a:rPr>
              <a:t>Zer trebetasun edo interes berri identifikatu ditut?</a:t>
            </a:r>
            <a:endParaRPr b="1" i="0" sz="1400" u="none" cap="none" strike="noStrike">
              <a:solidFill>
                <a:srgbClr val="666666"/>
              </a:solidFill>
              <a:latin typeface="Roboto"/>
              <a:ea typeface="Roboto"/>
              <a:cs typeface="Roboto"/>
              <a:sym typeface="Roboto"/>
            </a:endParaRPr>
          </a:p>
          <a:p>
            <a:pPr indent="0" lvl="0" marL="0" marR="0" rtl="0" algn="l">
              <a:lnSpc>
                <a:spcPct val="115000"/>
              </a:lnSpc>
              <a:spcBef>
                <a:spcPts val="800"/>
              </a:spcBef>
              <a:spcAft>
                <a:spcPts val="0"/>
              </a:spcAft>
              <a:buNone/>
            </a:pPr>
            <a:r>
              <a:rPr b="1" i="0" lang="es" sz="1400" u="none" cap="none" strike="noStrike">
                <a:solidFill>
                  <a:srgbClr val="666666"/>
                </a:solidFill>
                <a:latin typeface="Roboto"/>
                <a:ea typeface="Roboto"/>
                <a:cs typeface="Roboto"/>
                <a:sym typeface="Roboto"/>
              </a:rPr>
              <a:t>Nola aplikatuko ditut ezagutza horiek nire etorkizuneko erabakietan?</a:t>
            </a:r>
            <a:endParaRPr b="1" i="0" sz="1400" u="none" cap="none" strike="noStrike">
              <a:solidFill>
                <a:srgbClr val="666666"/>
              </a:solidFill>
              <a:latin typeface="Roboto"/>
              <a:ea typeface="Roboto"/>
              <a:cs typeface="Roboto"/>
              <a:sym typeface="Roboto"/>
            </a:endParaRPr>
          </a:p>
          <a:p>
            <a:pPr indent="0" lvl="0" marL="0" marR="0" rtl="0" algn="l">
              <a:lnSpc>
                <a:spcPct val="115000"/>
              </a:lnSpc>
              <a:spcBef>
                <a:spcPts val="800"/>
              </a:spcBef>
              <a:spcAft>
                <a:spcPts val="0"/>
              </a:spcAft>
              <a:buNone/>
            </a:pPr>
            <a:r>
              <a:rPr b="1" i="0" lang="es" sz="1400" u="none" cap="none" strike="noStrike">
                <a:solidFill>
                  <a:srgbClr val="666666"/>
                </a:solidFill>
                <a:latin typeface="Roboto"/>
                <a:ea typeface="Roboto"/>
                <a:cs typeface="Roboto"/>
                <a:sym typeface="Roboto"/>
              </a:rPr>
              <a:t>Zein urrats emango ditut nire interesak arakatzen jarraitzeko?</a:t>
            </a:r>
            <a:endParaRPr b="1" i="0" sz="1400" u="none" cap="none" strike="noStrike">
              <a:solidFill>
                <a:srgbClr val="666666"/>
              </a:solidFill>
              <a:latin typeface="Roboto"/>
              <a:ea typeface="Roboto"/>
              <a:cs typeface="Roboto"/>
              <a:sym typeface="Roboto"/>
            </a:endParaRPr>
          </a:p>
          <a:p>
            <a:pPr indent="0" lvl="0" marL="0" marR="0" rtl="0" algn="l">
              <a:lnSpc>
                <a:spcPct val="115000"/>
              </a:lnSpc>
              <a:spcBef>
                <a:spcPts val="800"/>
              </a:spcBef>
              <a:spcAft>
                <a:spcPts val="800"/>
              </a:spcAft>
              <a:buNone/>
            </a:pPr>
            <a:r>
              <a:rPr b="1" i="0" lang="es" sz="1400" u="none" cap="none" strike="noStrike">
                <a:solidFill>
                  <a:srgbClr val="666666"/>
                </a:solidFill>
                <a:latin typeface="Roboto"/>
                <a:ea typeface="Roboto"/>
                <a:cs typeface="Roboto"/>
                <a:sym typeface="Roboto"/>
              </a:rPr>
              <a:t>Zure ametsak lortuko dituzula uste duzu? Bestela, zer uste duzu eragotziko dizula?</a:t>
            </a:r>
            <a:endParaRPr b="1" i="0" sz="1400" u="none" cap="none" strike="noStrike">
              <a:solidFill>
                <a:srgbClr val="666666"/>
              </a:solidFill>
              <a:latin typeface="Roboto"/>
              <a:ea typeface="Roboto"/>
              <a:cs typeface="Roboto"/>
              <a:sym typeface="Roboto"/>
            </a:endParaRPr>
          </a:p>
        </p:txBody>
      </p:sp>
      <p:pic>
        <p:nvPicPr>
          <p:cNvPr id="355" name="Google Shape;355;p12"/>
          <p:cNvPicPr preferRelativeResize="0"/>
          <p:nvPr/>
        </p:nvPicPr>
        <p:blipFill rotWithShape="1">
          <a:blip r:embed="rId5">
            <a:alphaModFix/>
          </a:blip>
          <a:srcRect b="0" l="0" r="0" t="0"/>
          <a:stretch/>
        </p:blipFill>
        <p:spPr>
          <a:xfrm>
            <a:off x="5784353" y="72075"/>
            <a:ext cx="1341297" cy="1328550"/>
          </a:xfrm>
          <a:prstGeom prst="rect">
            <a:avLst/>
          </a:prstGeom>
          <a:noFill/>
          <a:ln>
            <a:noFill/>
          </a:ln>
        </p:spPr>
      </p:pic>
      <p:pic>
        <p:nvPicPr>
          <p:cNvPr id="356" name="Google Shape;356;p12"/>
          <p:cNvPicPr preferRelativeResize="0"/>
          <p:nvPr/>
        </p:nvPicPr>
        <p:blipFill rotWithShape="1">
          <a:blip r:embed="rId6">
            <a:alphaModFix/>
          </a:blip>
          <a:srcRect b="0" l="0" r="0" t="0"/>
          <a:stretch/>
        </p:blipFill>
        <p:spPr>
          <a:xfrm>
            <a:off x="3570850" y="123799"/>
            <a:ext cx="1496449" cy="931200"/>
          </a:xfrm>
          <a:prstGeom prst="rect">
            <a:avLst/>
          </a:prstGeom>
          <a:noFill/>
          <a:ln>
            <a:noFill/>
          </a:ln>
        </p:spPr>
      </p:pic>
      <p:pic>
        <p:nvPicPr>
          <p:cNvPr id="357" name="Google Shape;357;p12"/>
          <p:cNvPicPr preferRelativeResize="0"/>
          <p:nvPr/>
        </p:nvPicPr>
        <p:blipFill rotWithShape="1">
          <a:blip r:embed="rId7">
            <a:alphaModFix/>
          </a:blip>
          <a:srcRect b="0" l="0" r="0" t="0"/>
          <a:stretch/>
        </p:blipFill>
        <p:spPr>
          <a:xfrm>
            <a:off x="6846925" y="2967100"/>
            <a:ext cx="1258776" cy="1228976"/>
          </a:xfrm>
          <a:prstGeom prst="rect">
            <a:avLst/>
          </a:prstGeom>
          <a:noFill/>
          <a:ln>
            <a:noFill/>
          </a:ln>
        </p:spPr>
      </p:pic>
      <p:pic>
        <p:nvPicPr>
          <p:cNvPr id="358" name="Google Shape;358;p12"/>
          <p:cNvPicPr preferRelativeResize="0"/>
          <p:nvPr/>
        </p:nvPicPr>
        <p:blipFill rotWithShape="1">
          <a:blip r:embed="rId8">
            <a:alphaModFix/>
          </a:blip>
          <a:srcRect b="0" l="0" r="0" t="0"/>
          <a:stretch/>
        </p:blipFill>
        <p:spPr>
          <a:xfrm>
            <a:off x="155175" y="3258970"/>
            <a:ext cx="1391349" cy="1595832"/>
          </a:xfrm>
          <a:prstGeom prst="rect">
            <a:avLst/>
          </a:prstGeom>
          <a:noFill/>
          <a:ln>
            <a:noFill/>
          </a:ln>
        </p:spPr>
      </p:pic>
      <p:sp>
        <p:nvSpPr>
          <p:cNvPr id="359" name="Google Shape;359;p12"/>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Mapa pertsonala deskubritzea eta sortzea:</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360" name="Google Shape;360;p12"/>
          <p:cNvSpPr txBox="1"/>
          <p:nvPr/>
        </p:nvSpPr>
        <p:spPr>
          <a:xfrm>
            <a:off x="177900" y="1234675"/>
            <a:ext cx="5455500" cy="73863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s" sz="1800" u="none" cap="none" strike="noStrike">
                <a:solidFill>
                  <a:srgbClr val="FF1D25"/>
                </a:solidFill>
                <a:latin typeface="Oswald"/>
                <a:ea typeface="Oswald"/>
                <a:cs typeface="Oswald"/>
                <a:sym typeface="Oswald"/>
              </a:rPr>
              <a:t>4. Urratsa: Gogoeta</a:t>
            </a:r>
            <a:endParaRPr/>
          </a:p>
          <a:p>
            <a:pPr indent="0" lvl="0" marL="0" marR="0" rtl="0" algn="l">
              <a:lnSpc>
                <a:spcPct val="100000"/>
              </a:lnSpc>
              <a:spcBef>
                <a:spcPts val="0"/>
              </a:spcBef>
              <a:spcAft>
                <a:spcPts val="0"/>
              </a:spcAft>
              <a:buClr>
                <a:schemeClr val="dk1"/>
              </a:buClr>
              <a:buSzPts val="1100"/>
              <a:buFont typeface="Arial"/>
              <a:buNone/>
            </a:pPr>
            <a:r>
              <a:rPr b="1" i="0" lang="es" sz="1800" u="none" cap="none" strike="noStrike">
                <a:solidFill>
                  <a:srgbClr val="FF1D25"/>
                </a:solidFill>
                <a:latin typeface="Oswald"/>
                <a:ea typeface="Oswald"/>
                <a:cs typeface="Oswald"/>
                <a:sym typeface="Oswald"/>
              </a:rPr>
              <a:t> </a:t>
            </a:r>
            <a:r>
              <a:rPr b="1" i="0" lang="es" sz="1200" u="none" cap="none" strike="noStrike">
                <a:solidFill>
                  <a:srgbClr val="FF1D25"/>
                </a:solidFill>
                <a:latin typeface="Oswald"/>
                <a:ea typeface="Oswald"/>
                <a:cs typeface="Oswald"/>
                <a:sym typeface="Oswald"/>
              </a:rPr>
              <a:t>(5 minutu)</a:t>
            </a:r>
            <a:endParaRPr b="1" i="0" sz="1800" u="none" cap="none" strike="noStrike">
              <a:solidFill>
                <a:srgbClr val="FF1D25"/>
              </a:solidFill>
              <a:latin typeface="Oswald"/>
              <a:ea typeface="Oswald"/>
              <a:cs typeface="Oswald"/>
              <a:sym typeface="Oswa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pic>
        <p:nvPicPr>
          <p:cNvPr id="365" name="Google Shape;365;p13"/>
          <p:cNvPicPr preferRelativeResize="0"/>
          <p:nvPr/>
        </p:nvPicPr>
        <p:blipFill rotWithShape="1">
          <a:blip r:embed="rId3">
            <a:alphaModFix/>
          </a:blip>
          <a:srcRect b="0" l="32522" r="30995" t="0"/>
          <a:stretch/>
        </p:blipFill>
        <p:spPr>
          <a:xfrm>
            <a:off x="6800450" y="0"/>
            <a:ext cx="2343552" cy="4288323"/>
          </a:xfrm>
          <a:prstGeom prst="rect">
            <a:avLst/>
          </a:prstGeom>
          <a:noFill/>
          <a:ln>
            <a:noFill/>
          </a:ln>
        </p:spPr>
      </p:pic>
      <p:sp>
        <p:nvSpPr>
          <p:cNvPr id="366" name="Google Shape;366;p13"/>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7" name="Google Shape;367;p13"/>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sp>
        <p:nvSpPr>
          <p:cNvPr id="368" name="Google Shape;368;p13"/>
          <p:cNvSpPr/>
          <p:nvPr/>
        </p:nvSpPr>
        <p:spPr>
          <a:xfrm>
            <a:off x="260200" y="2525350"/>
            <a:ext cx="4999800" cy="1626600"/>
          </a:xfrm>
          <a:prstGeom prst="wedgeRoundRectCallout">
            <a:avLst>
              <a:gd fmla="val 54627" name="adj1"/>
              <a:gd fmla="val -108008" name="adj2"/>
              <a:gd fmla="val 0" name="adj3"/>
            </a:avLst>
          </a:prstGeom>
          <a:gradFill>
            <a:gsLst>
              <a:gs pos="0">
                <a:srgbClr val="F3A255">
                  <a:alpha val="34117"/>
                </a:srgbClr>
              </a:gs>
              <a:gs pos="49000">
                <a:srgbClr val="E6AED0">
                  <a:alpha val="34117"/>
                </a:srgbClr>
              </a:gs>
              <a:gs pos="100000">
                <a:srgbClr val="50C2E4">
                  <a:alpha val="30196"/>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13"/>
          <p:cNvSpPr txBox="1"/>
          <p:nvPr/>
        </p:nvSpPr>
        <p:spPr>
          <a:xfrm>
            <a:off x="437650" y="2599625"/>
            <a:ext cx="4644900" cy="1423436"/>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None/>
            </a:pPr>
            <a:r>
              <a:rPr b="0" i="0" lang="es" sz="1400" u="none" cap="none" strike="noStrike">
                <a:solidFill>
                  <a:srgbClr val="666666"/>
                </a:solidFill>
                <a:latin typeface="Roboto"/>
                <a:ea typeface="Roboto"/>
                <a:cs typeface="Roboto"/>
                <a:sym typeface="Roboto"/>
              </a:rPr>
              <a:t>Orain nabigatzeko unea da, sartu GALAXIAren webgunean eta esploratu </a:t>
            </a:r>
            <a:r>
              <a:rPr b="1" i="0" lang="es" sz="1400" u="none" cap="none" strike="noStrike">
                <a:solidFill>
                  <a:srgbClr val="666666"/>
                </a:solidFill>
                <a:latin typeface="Roboto"/>
                <a:ea typeface="Roboto"/>
                <a:cs typeface="Roboto"/>
                <a:sym typeface="Roboto"/>
              </a:rPr>
              <a:t>PLANETAK</a:t>
            </a:r>
            <a:r>
              <a:rPr b="0" i="0" lang="es" sz="1400" u="none" cap="none" strike="noStrike">
                <a:solidFill>
                  <a:srgbClr val="666666"/>
                </a:solidFill>
                <a:latin typeface="Roboto"/>
                <a:ea typeface="Roboto"/>
                <a:cs typeface="Roboto"/>
                <a:sym typeface="Roboto"/>
              </a:rPr>
              <a:t>. Planeta bakoitza STEM arloetako karrera profesional bati lotuta dagoela ikusiko duzu. Hemen aurkituko duzu interesatzen zaizkizun lanbideei buruzko informazioa.</a:t>
            </a:r>
            <a:endParaRPr b="0" i="0" sz="1400" u="none" cap="none" strike="noStrike">
              <a:solidFill>
                <a:srgbClr val="666666"/>
              </a:solidFill>
              <a:latin typeface="Roboto"/>
              <a:ea typeface="Roboto"/>
              <a:cs typeface="Roboto"/>
              <a:sym typeface="Roboto"/>
            </a:endParaRPr>
          </a:p>
        </p:txBody>
      </p:sp>
      <p:pic>
        <p:nvPicPr>
          <p:cNvPr id="370" name="Google Shape;370;p13"/>
          <p:cNvPicPr preferRelativeResize="0"/>
          <p:nvPr/>
        </p:nvPicPr>
        <p:blipFill rotWithShape="1">
          <a:blip r:embed="rId5">
            <a:alphaModFix/>
          </a:blip>
          <a:srcRect b="0" l="0" r="0" t="0"/>
          <a:stretch/>
        </p:blipFill>
        <p:spPr>
          <a:xfrm>
            <a:off x="4938000" y="4594500"/>
            <a:ext cx="1862457" cy="578575"/>
          </a:xfrm>
          <a:prstGeom prst="rect">
            <a:avLst/>
          </a:prstGeom>
          <a:noFill/>
          <a:ln>
            <a:noFill/>
          </a:ln>
        </p:spPr>
      </p:pic>
      <p:pic>
        <p:nvPicPr>
          <p:cNvPr id="371" name="Google Shape;371;p13"/>
          <p:cNvPicPr preferRelativeResize="0"/>
          <p:nvPr/>
        </p:nvPicPr>
        <p:blipFill rotWithShape="1">
          <a:blip r:embed="rId6">
            <a:alphaModFix/>
          </a:blip>
          <a:srcRect b="0" l="0" r="0" t="0"/>
          <a:stretch/>
        </p:blipFill>
        <p:spPr>
          <a:xfrm>
            <a:off x="6935550" y="3037725"/>
            <a:ext cx="1200175" cy="1250600"/>
          </a:xfrm>
          <a:prstGeom prst="rect">
            <a:avLst/>
          </a:prstGeom>
          <a:noFill/>
          <a:ln>
            <a:noFill/>
          </a:ln>
        </p:spPr>
      </p:pic>
      <p:pic>
        <p:nvPicPr>
          <p:cNvPr id="372" name="Google Shape;372;p13"/>
          <p:cNvPicPr preferRelativeResize="0"/>
          <p:nvPr/>
        </p:nvPicPr>
        <p:blipFill rotWithShape="1">
          <a:blip r:embed="rId7">
            <a:alphaModFix/>
          </a:blip>
          <a:srcRect b="0" l="0" r="0" t="0"/>
          <a:stretch/>
        </p:blipFill>
        <p:spPr>
          <a:xfrm flipH="1">
            <a:off x="5340162" y="1215676"/>
            <a:ext cx="1202674" cy="1626483"/>
          </a:xfrm>
          <a:prstGeom prst="rect">
            <a:avLst/>
          </a:prstGeom>
          <a:noFill/>
          <a:ln>
            <a:noFill/>
          </a:ln>
        </p:spPr>
      </p:pic>
      <p:sp>
        <p:nvSpPr>
          <p:cNvPr id="373" name="Google Shape;373;p13"/>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Mapa pertsonala deskubritzea eta sortzea:</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374" name="Google Shape;374;p13"/>
          <p:cNvSpPr txBox="1"/>
          <p:nvPr/>
        </p:nvSpPr>
        <p:spPr>
          <a:xfrm>
            <a:off x="177900" y="1405528"/>
            <a:ext cx="5455500" cy="73863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s" sz="1800" u="none" cap="none" strike="noStrike">
                <a:solidFill>
                  <a:srgbClr val="FF1D25"/>
                </a:solidFill>
                <a:latin typeface="Oswald"/>
                <a:ea typeface="Oswald"/>
                <a:cs typeface="Oswald"/>
                <a:sym typeface="Oswald"/>
              </a:rPr>
              <a:t>5. Urratsa: Lanbideetako planetak arakatzen</a:t>
            </a:r>
            <a:endParaRPr/>
          </a:p>
          <a:p>
            <a:pPr indent="0" lvl="0" marL="0" marR="0" rtl="0" algn="l">
              <a:lnSpc>
                <a:spcPct val="100000"/>
              </a:lnSpc>
              <a:spcBef>
                <a:spcPts val="0"/>
              </a:spcBef>
              <a:spcAft>
                <a:spcPts val="0"/>
              </a:spcAft>
              <a:buClr>
                <a:schemeClr val="dk1"/>
              </a:buClr>
              <a:buSzPts val="1100"/>
              <a:buFont typeface="Arial"/>
              <a:buNone/>
            </a:pPr>
            <a:r>
              <a:rPr b="1" i="0" lang="es" sz="1800" u="none" cap="none" strike="noStrike">
                <a:solidFill>
                  <a:srgbClr val="FF1D25"/>
                </a:solidFill>
                <a:latin typeface="Oswald"/>
                <a:ea typeface="Oswald"/>
                <a:cs typeface="Oswald"/>
                <a:sym typeface="Oswald"/>
              </a:rPr>
              <a:t> </a:t>
            </a:r>
            <a:r>
              <a:rPr b="1" i="0" lang="es" sz="1200" u="none" cap="none" strike="noStrike">
                <a:solidFill>
                  <a:srgbClr val="FF1D25"/>
                </a:solidFill>
                <a:latin typeface="Oswald"/>
                <a:ea typeface="Oswald"/>
                <a:cs typeface="Oswald"/>
                <a:sym typeface="Oswald"/>
              </a:rPr>
              <a:t>(10 minutu)</a:t>
            </a:r>
            <a:endParaRPr b="1" i="0" sz="1800" u="none" cap="none" strike="noStrike">
              <a:solidFill>
                <a:srgbClr val="FF1D25"/>
              </a:solidFill>
              <a:latin typeface="Oswald"/>
              <a:ea typeface="Oswald"/>
              <a:cs typeface="Oswald"/>
              <a:sym typeface="Oswa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pic>
        <p:nvPicPr>
          <p:cNvPr id="379" name="Google Shape;379;p14"/>
          <p:cNvPicPr preferRelativeResize="0"/>
          <p:nvPr/>
        </p:nvPicPr>
        <p:blipFill rotWithShape="1">
          <a:blip r:embed="rId3">
            <a:alphaModFix/>
          </a:blip>
          <a:srcRect b="0" l="32525" r="30992" t="0"/>
          <a:stretch/>
        </p:blipFill>
        <p:spPr>
          <a:xfrm>
            <a:off x="6800450" y="0"/>
            <a:ext cx="2343552" cy="4288323"/>
          </a:xfrm>
          <a:prstGeom prst="rect">
            <a:avLst/>
          </a:prstGeom>
          <a:noFill/>
          <a:ln>
            <a:noFill/>
          </a:ln>
        </p:spPr>
      </p:pic>
      <p:sp>
        <p:nvSpPr>
          <p:cNvPr id="380" name="Google Shape;380;p14"/>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81" name="Google Shape;381;p14"/>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sp>
        <p:nvSpPr>
          <p:cNvPr id="382" name="Google Shape;382;p14"/>
          <p:cNvSpPr/>
          <p:nvPr/>
        </p:nvSpPr>
        <p:spPr>
          <a:xfrm>
            <a:off x="1632325" y="1823576"/>
            <a:ext cx="4644900" cy="1454400"/>
          </a:xfrm>
          <a:prstGeom prst="wedgeRoundRectCallout">
            <a:avLst>
              <a:gd fmla="val -63809" name="adj1"/>
              <a:gd fmla="val 56165" name="adj2"/>
              <a:gd fmla="val 0" name="adj3"/>
            </a:avLst>
          </a:prstGeom>
          <a:gradFill>
            <a:gsLst>
              <a:gs pos="0">
                <a:srgbClr val="F3A255">
                  <a:alpha val="34117"/>
                </a:srgbClr>
              </a:gs>
              <a:gs pos="49000">
                <a:srgbClr val="E6AED0">
                  <a:alpha val="34117"/>
                </a:srgbClr>
              </a:gs>
              <a:gs pos="100000">
                <a:srgbClr val="50C2E4">
                  <a:alpha val="30196"/>
                </a:srgbClr>
              </a:gs>
            </a:gsLst>
            <a:lin ang="0" scaled="0"/>
          </a:gradFill>
          <a:ln>
            <a:noFill/>
          </a:ln>
        </p:spPr>
        <p:txBody>
          <a:bodyPr anchorCtr="0" anchor="ctr" bIns="91425" lIns="91425" spcFirstLastPara="1" rIns="91425" wrap="square" tIns="91425">
            <a:noAutofit/>
          </a:bodyPr>
          <a:lstStyle/>
          <a:p>
            <a:pPr indent="0" lvl="0" marL="0" marR="0" rtl="0" algn="just">
              <a:lnSpc>
                <a:spcPct val="115000"/>
              </a:lnSpc>
              <a:spcBef>
                <a:spcPts val="0"/>
              </a:spcBef>
              <a:spcAft>
                <a:spcPts val="800"/>
              </a:spcAft>
              <a:buNone/>
            </a:pPr>
            <a:r>
              <a:rPr b="0" i="0" lang="es" sz="1400" u="none" cap="none" strike="noStrike">
                <a:solidFill>
                  <a:srgbClr val="666666"/>
                </a:solidFill>
                <a:latin typeface="Roboto"/>
                <a:ea typeface="Roboto"/>
                <a:cs typeface="Roboto"/>
                <a:sym typeface="Roboto"/>
              </a:rPr>
              <a:t>Planetak esploratu ondoren, talde-elkarrizketa batean parte hartuko duzu, atentzioa eman dizuten lanbideak eta zure trebetasunekin duten harremana partekatzeko. Horri esker, beste ikasketa batzuk ezagutu ahal izango dituzu, eta lan-munduaz duzun ikuspegia zabaldu.</a:t>
            </a:r>
            <a:endParaRPr b="0" i="0" sz="1400" u="none" cap="none" strike="noStrike">
              <a:solidFill>
                <a:srgbClr val="666666"/>
              </a:solidFill>
              <a:latin typeface="Roboto"/>
              <a:ea typeface="Roboto"/>
              <a:cs typeface="Roboto"/>
              <a:sym typeface="Roboto"/>
            </a:endParaRPr>
          </a:p>
        </p:txBody>
      </p:sp>
      <p:pic>
        <p:nvPicPr>
          <p:cNvPr id="383" name="Google Shape;383;p14"/>
          <p:cNvPicPr preferRelativeResize="0"/>
          <p:nvPr/>
        </p:nvPicPr>
        <p:blipFill rotWithShape="1">
          <a:blip r:embed="rId5">
            <a:alphaModFix/>
          </a:blip>
          <a:srcRect b="0" l="0" r="0" t="0"/>
          <a:stretch/>
        </p:blipFill>
        <p:spPr>
          <a:xfrm>
            <a:off x="3927575" y="77600"/>
            <a:ext cx="2752275" cy="906100"/>
          </a:xfrm>
          <a:prstGeom prst="rect">
            <a:avLst/>
          </a:prstGeom>
          <a:noFill/>
          <a:ln>
            <a:noFill/>
          </a:ln>
        </p:spPr>
      </p:pic>
      <p:pic>
        <p:nvPicPr>
          <p:cNvPr id="384" name="Google Shape;384;p14"/>
          <p:cNvPicPr preferRelativeResize="0"/>
          <p:nvPr/>
        </p:nvPicPr>
        <p:blipFill rotWithShape="1">
          <a:blip r:embed="rId6">
            <a:alphaModFix/>
          </a:blip>
          <a:srcRect b="0" l="0" r="0" t="0"/>
          <a:stretch/>
        </p:blipFill>
        <p:spPr>
          <a:xfrm>
            <a:off x="177900" y="3413426"/>
            <a:ext cx="1202674" cy="1626483"/>
          </a:xfrm>
          <a:prstGeom prst="rect">
            <a:avLst/>
          </a:prstGeom>
          <a:noFill/>
          <a:ln>
            <a:noFill/>
          </a:ln>
        </p:spPr>
      </p:pic>
      <p:sp>
        <p:nvSpPr>
          <p:cNvPr id="385" name="Google Shape;385;p14"/>
          <p:cNvSpPr/>
          <p:nvPr/>
        </p:nvSpPr>
        <p:spPr>
          <a:xfrm>
            <a:off x="1893938" y="3464578"/>
            <a:ext cx="4644900" cy="1045500"/>
          </a:xfrm>
          <a:prstGeom prst="wedgeRoundRectCallout">
            <a:avLst>
              <a:gd fmla="val -66024" name="adj1"/>
              <a:gd fmla="val -24811" name="adj2"/>
              <a:gd fmla="val 0" name="adj3"/>
            </a:avLst>
          </a:prstGeom>
          <a:gradFill>
            <a:gsLst>
              <a:gs pos="0">
                <a:srgbClr val="F3A255">
                  <a:alpha val="34117"/>
                </a:srgbClr>
              </a:gs>
              <a:gs pos="49000">
                <a:srgbClr val="E6AED0">
                  <a:alpha val="34117"/>
                </a:srgbClr>
              </a:gs>
              <a:gs pos="100000">
                <a:srgbClr val="50C2E4">
                  <a:alpha val="30196"/>
                </a:srgbClr>
              </a:gs>
            </a:gsLst>
            <a:lin ang="0" scaled="0"/>
          </a:gradFill>
          <a:ln>
            <a:noFill/>
          </a:ln>
        </p:spPr>
        <p:txBody>
          <a:bodyPr anchorCtr="0" anchor="ctr" bIns="91425" lIns="91425" spcFirstLastPara="1" rIns="91425" wrap="square" tIns="91425">
            <a:noAutofit/>
          </a:bodyPr>
          <a:lstStyle/>
          <a:p>
            <a:pPr indent="0" lvl="0" marL="0" marR="0" rtl="0" algn="just">
              <a:lnSpc>
                <a:spcPct val="115000"/>
              </a:lnSpc>
              <a:spcBef>
                <a:spcPts val="0"/>
              </a:spcBef>
              <a:spcAft>
                <a:spcPts val="0"/>
              </a:spcAft>
              <a:buNone/>
            </a:pPr>
            <a:r>
              <a:rPr b="0" i="0" lang="es" sz="1400" u="none" cap="none" strike="noStrike">
                <a:solidFill>
                  <a:srgbClr val="666666"/>
                </a:solidFill>
                <a:latin typeface="Roboto"/>
                <a:ea typeface="Roboto"/>
                <a:cs typeface="Roboto"/>
                <a:sym typeface="Roboto"/>
              </a:rPr>
              <a:t>Jardueraren arduradunaren laguntzarekin, nabigatu zure mapa pertsonalera hobekien egokitzen diren </a:t>
            </a:r>
            <a:r>
              <a:rPr b="1" i="0" lang="es" sz="1400" u="none" cap="none" strike="noStrike">
                <a:solidFill>
                  <a:srgbClr val="666666"/>
                </a:solidFill>
                <a:latin typeface="Roboto"/>
                <a:ea typeface="Roboto"/>
                <a:cs typeface="Roboto"/>
                <a:sym typeface="Roboto"/>
              </a:rPr>
              <a:t>PLANETETAN</a:t>
            </a:r>
            <a:r>
              <a:rPr b="0" i="0" lang="es" sz="1400" u="none" cap="none" strike="noStrike">
                <a:solidFill>
                  <a:srgbClr val="666666"/>
                </a:solidFill>
                <a:latin typeface="Roboto"/>
                <a:ea typeface="Roboto"/>
                <a:cs typeface="Roboto"/>
                <a:sym typeface="Roboto"/>
              </a:rPr>
              <a:t>, zure interesetan eta trebetasunetan oinarrituta.</a:t>
            </a:r>
            <a:endParaRPr b="0" i="0" sz="1400" u="none" cap="none" strike="noStrike">
              <a:solidFill>
                <a:srgbClr val="666666"/>
              </a:solidFill>
              <a:latin typeface="Roboto"/>
              <a:ea typeface="Roboto"/>
              <a:cs typeface="Roboto"/>
              <a:sym typeface="Roboto"/>
            </a:endParaRPr>
          </a:p>
        </p:txBody>
      </p:sp>
      <p:pic>
        <p:nvPicPr>
          <p:cNvPr id="386" name="Google Shape;386;p14"/>
          <p:cNvPicPr preferRelativeResize="0"/>
          <p:nvPr/>
        </p:nvPicPr>
        <p:blipFill rotWithShape="1">
          <a:blip r:embed="rId7">
            <a:alphaModFix/>
          </a:blip>
          <a:srcRect b="0" l="0" r="0" t="0"/>
          <a:stretch/>
        </p:blipFill>
        <p:spPr>
          <a:xfrm>
            <a:off x="6908502" y="2858450"/>
            <a:ext cx="1414032" cy="1323900"/>
          </a:xfrm>
          <a:prstGeom prst="rect">
            <a:avLst/>
          </a:prstGeom>
          <a:noFill/>
          <a:ln>
            <a:noFill/>
          </a:ln>
        </p:spPr>
      </p:pic>
      <p:sp>
        <p:nvSpPr>
          <p:cNvPr id="387" name="Google Shape;387;p14"/>
          <p:cNvSpPr txBox="1"/>
          <p:nvPr/>
        </p:nvSpPr>
        <p:spPr>
          <a:xfrm>
            <a:off x="298500" y="786420"/>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Mapa pertsonala deskubritzea eta sortzea:</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388" name="Google Shape;388;p14"/>
          <p:cNvSpPr txBox="1"/>
          <p:nvPr/>
        </p:nvSpPr>
        <p:spPr>
          <a:xfrm>
            <a:off x="298500" y="1257404"/>
            <a:ext cx="5455500" cy="73863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s" sz="1800" u="none" cap="none" strike="noStrike">
                <a:solidFill>
                  <a:srgbClr val="FF1D25"/>
                </a:solidFill>
                <a:latin typeface="Oswald"/>
                <a:ea typeface="Oswald"/>
                <a:cs typeface="Oswald"/>
                <a:sym typeface="Oswald"/>
              </a:rPr>
              <a:t>5. Urratsa: Lanbideetako planetak arakatzen</a:t>
            </a:r>
            <a:endParaRPr/>
          </a:p>
          <a:p>
            <a:pPr indent="0" lvl="0" marL="0" marR="0" rtl="0" algn="l">
              <a:lnSpc>
                <a:spcPct val="100000"/>
              </a:lnSpc>
              <a:spcBef>
                <a:spcPts val="0"/>
              </a:spcBef>
              <a:spcAft>
                <a:spcPts val="0"/>
              </a:spcAft>
              <a:buClr>
                <a:schemeClr val="dk1"/>
              </a:buClr>
              <a:buSzPts val="1100"/>
              <a:buFont typeface="Arial"/>
              <a:buNone/>
            </a:pPr>
            <a:r>
              <a:rPr b="1" i="0" lang="es" sz="1800" u="none" cap="none" strike="noStrike">
                <a:solidFill>
                  <a:srgbClr val="FF1D25"/>
                </a:solidFill>
                <a:latin typeface="Oswald"/>
                <a:ea typeface="Oswald"/>
                <a:cs typeface="Oswald"/>
                <a:sym typeface="Oswald"/>
              </a:rPr>
              <a:t> </a:t>
            </a:r>
            <a:r>
              <a:rPr b="1" i="0" lang="es" sz="1200" u="none" cap="none" strike="noStrike">
                <a:solidFill>
                  <a:srgbClr val="FF1D25"/>
                </a:solidFill>
                <a:latin typeface="Oswald"/>
                <a:ea typeface="Oswald"/>
                <a:cs typeface="Oswald"/>
                <a:sym typeface="Oswald"/>
              </a:rPr>
              <a:t>(10 minutu)</a:t>
            </a:r>
            <a:endParaRPr b="1" i="0" sz="1800" u="none" cap="none" strike="noStrike">
              <a:solidFill>
                <a:srgbClr val="FF1D25"/>
              </a:solidFill>
              <a:latin typeface="Oswald"/>
              <a:ea typeface="Oswald"/>
              <a:cs typeface="Oswald"/>
              <a:sym typeface="Oswa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pic>
        <p:nvPicPr>
          <p:cNvPr id="393" name="Google Shape;393;p15"/>
          <p:cNvPicPr preferRelativeResize="0"/>
          <p:nvPr/>
        </p:nvPicPr>
        <p:blipFill rotWithShape="1">
          <a:blip r:embed="rId3">
            <a:alphaModFix/>
          </a:blip>
          <a:srcRect b="0" l="32522" r="30995" t="0"/>
          <a:stretch/>
        </p:blipFill>
        <p:spPr>
          <a:xfrm>
            <a:off x="6800450" y="0"/>
            <a:ext cx="2343552" cy="4288323"/>
          </a:xfrm>
          <a:prstGeom prst="rect">
            <a:avLst/>
          </a:prstGeom>
          <a:noFill/>
          <a:ln>
            <a:noFill/>
          </a:ln>
        </p:spPr>
      </p:pic>
      <p:sp>
        <p:nvSpPr>
          <p:cNvPr id="394" name="Google Shape;394;p15"/>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95" name="Google Shape;395;p15"/>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sp>
        <p:nvSpPr>
          <p:cNvPr id="396" name="Google Shape;396;p15"/>
          <p:cNvSpPr/>
          <p:nvPr/>
        </p:nvSpPr>
        <p:spPr>
          <a:xfrm>
            <a:off x="260200" y="2254250"/>
            <a:ext cx="4999800" cy="1259400"/>
          </a:xfrm>
          <a:prstGeom prst="wedgeRoundRectCallout">
            <a:avLst>
              <a:gd fmla="val 53850" name="adj1"/>
              <a:gd fmla="val 85678" name="adj2"/>
              <a:gd fmla="val 0" name="adj3"/>
            </a:avLst>
          </a:prstGeom>
          <a:gradFill>
            <a:gsLst>
              <a:gs pos="0">
                <a:srgbClr val="F3A255">
                  <a:alpha val="34117"/>
                </a:srgbClr>
              </a:gs>
              <a:gs pos="49000">
                <a:srgbClr val="E6AED0">
                  <a:alpha val="34117"/>
                </a:srgbClr>
              </a:gs>
              <a:gs pos="100000">
                <a:srgbClr val="50C2E4">
                  <a:alpha val="30196"/>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15"/>
          <p:cNvSpPr txBox="1"/>
          <p:nvPr/>
        </p:nvSpPr>
        <p:spPr>
          <a:xfrm>
            <a:off x="342388" y="2252256"/>
            <a:ext cx="4644900" cy="1175676"/>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None/>
            </a:pPr>
            <a:r>
              <a:rPr b="0" i="0" lang="es" sz="1400" u="none" cap="none" strike="noStrike">
                <a:solidFill>
                  <a:srgbClr val="666666"/>
                </a:solidFill>
                <a:latin typeface="Roboto"/>
                <a:ea typeface="Roboto"/>
                <a:cs typeface="Roboto"/>
                <a:sym typeface="Roboto"/>
              </a:rPr>
              <a:t>Amaitutakoan, idatzi jardueran ikasi duzunari buruzko </a:t>
            </a:r>
            <a:r>
              <a:rPr b="1" i="0" lang="es" sz="1400" u="none" cap="none" strike="noStrike">
                <a:solidFill>
                  <a:srgbClr val="666666"/>
                </a:solidFill>
                <a:latin typeface="Roboto"/>
                <a:ea typeface="Roboto"/>
                <a:cs typeface="Roboto"/>
                <a:sym typeface="Roboto"/>
              </a:rPr>
              <a:t>gogoeta labur bat</a:t>
            </a:r>
            <a:r>
              <a:rPr b="0" i="0" lang="es" sz="1400" u="none" cap="none" strike="noStrike">
                <a:solidFill>
                  <a:srgbClr val="666666"/>
                </a:solidFill>
                <a:latin typeface="Roboto"/>
                <a:ea typeface="Roboto"/>
                <a:cs typeface="Roboto"/>
                <a:sym typeface="Roboto"/>
              </a:rPr>
              <a:t>. Klasean amaitzen ez baduzu, etxean jarraitu ahal izango duzu eta zure familiarekin edo tutoreekin hitz egin ahal izango duzu aurkikuntzei buruz.</a:t>
            </a:r>
            <a:endParaRPr b="0" i="0" sz="1300" u="none" cap="none" strike="noStrike">
              <a:solidFill>
                <a:srgbClr val="666666"/>
              </a:solidFill>
              <a:latin typeface="Roboto"/>
              <a:ea typeface="Roboto"/>
              <a:cs typeface="Roboto"/>
              <a:sym typeface="Roboto"/>
            </a:endParaRPr>
          </a:p>
        </p:txBody>
      </p:sp>
      <p:pic>
        <p:nvPicPr>
          <p:cNvPr id="398" name="Google Shape;398;p15"/>
          <p:cNvPicPr preferRelativeResize="0"/>
          <p:nvPr/>
        </p:nvPicPr>
        <p:blipFill rotWithShape="1">
          <a:blip r:embed="rId5">
            <a:alphaModFix/>
          </a:blip>
          <a:srcRect b="0" l="0" r="0" t="0"/>
          <a:stretch/>
        </p:blipFill>
        <p:spPr>
          <a:xfrm flipH="1">
            <a:off x="4574200" y="436437"/>
            <a:ext cx="1772728" cy="945175"/>
          </a:xfrm>
          <a:prstGeom prst="rect">
            <a:avLst/>
          </a:prstGeom>
          <a:noFill/>
          <a:ln>
            <a:noFill/>
          </a:ln>
        </p:spPr>
      </p:pic>
      <p:pic>
        <p:nvPicPr>
          <p:cNvPr id="399" name="Google Shape;399;p15"/>
          <p:cNvPicPr preferRelativeResize="0"/>
          <p:nvPr/>
        </p:nvPicPr>
        <p:blipFill rotWithShape="1">
          <a:blip r:embed="rId6">
            <a:alphaModFix/>
          </a:blip>
          <a:srcRect b="0" l="0" r="0" t="0"/>
          <a:stretch/>
        </p:blipFill>
        <p:spPr>
          <a:xfrm flipH="1">
            <a:off x="5355851" y="3513650"/>
            <a:ext cx="1057453" cy="1590050"/>
          </a:xfrm>
          <a:prstGeom prst="rect">
            <a:avLst/>
          </a:prstGeom>
          <a:noFill/>
          <a:ln>
            <a:noFill/>
          </a:ln>
        </p:spPr>
      </p:pic>
      <p:pic>
        <p:nvPicPr>
          <p:cNvPr id="400" name="Google Shape;400;p15"/>
          <p:cNvPicPr preferRelativeResize="0"/>
          <p:nvPr/>
        </p:nvPicPr>
        <p:blipFill rotWithShape="1">
          <a:blip r:embed="rId7">
            <a:alphaModFix/>
          </a:blip>
          <a:srcRect b="0" l="0" r="0" t="0"/>
          <a:stretch/>
        </p:blipFill>
        <p:spPr>
          <a:xfrm>
            <a:off x="6905325" y="3065400"/>
            <a:ext cx="1187300" cy="1192101"/>
          </a:xfrm>
          <a:prstGeom prst="rect">
            <a:avLst/>
          </a:prstGeom>
          <a:noFill/>
          <a:ln>
            <a:noFill/>
          </a:ln>
        </p:spPr>
      </p:pic>
      <p:sp>
        <p:nvSpPr>
          <p:cNvPr id="401" name="Google Shape;401;p15"/>
          <p:cNvSpPr txBox="1"/>
          <p:nvPr/>
        </p:nvSpPr>
        <p:spPr>
          <a:xfrm>
            <a:off x="250675" y="836097"/>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Mapa pertsonala deskubritzea eta sortzea:</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402" name="Google Shape;402;p15"/>
          <p:cNvSpPr txBox="1"/>
          <p:nvPr/>
        </p:nvSpPr>
        <p:spPr>
          <a:xfrm>
            <a:off x="250675" y="1307081"/>
            <a:ext cx="5455500" cy="73863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s" sz="1800" u="none" cap="none" strike="noStrike">
                <a:solidFill>
                  <a:srgbClr val="FF1D25"/>
                </a:solidFill>
                <a:latin typeface="Oswald"/>
                <a:ea typeface="Oswald"/>
                <a:cs typeface="Oswald"/>
                <a:sym typeface="Oswald"/>
              </a:rPr>
              <a:t>5. Urratsa: Lanbideetako planetak arakatzen</a:t>
            </a:r>
            <a:endParaRPr/>
          </a:p>
          <a:p>
            <a:pPr indent="0" lvl="0" marL="0" marR="0" rtl="0" algn="l">
              <a:lnSpc>
                <a:spcPct val="100000"/>
              </a:lnSpc>
              <a:spcBef>
                <a:spcPts val="0"/>
              </a:spcBef>
              <a:spcAft>
                <a:spcPts val="0"/>
              </a:spcAft>
              <a:buClr>
                <a:schemeClr val="dk1"/>
              </a:buClr>
              <a:buSzPts val="1100"/>
              <a:buFont typeface="Arial"/>
              <a:buNone/>
            </a:pPr>
            <a:r>
              <a:rPr b="1" i="0" lang="es" sz="1800" u="none" cap="none" strike="noStrike">
                <a:solidFill>
                  <a:srgbClr val="FF1D25"/>
                </a:solidFill>
                <a:latin typeface="Oswald"/>
                <a:ea typeface="Oswald"/>
                <a:cs typeface="Oswald"/>
                <a:sym typeface="Oswald"/>
              </a:rPr>
              <a:t> </a:t>
            </a:r>
            <a:r>
              <a:rPr b="1" i="0" lang="es" sz="1200" u="none" cap="none" strike="noStrike">
                <a:solidFill>
                  <a:srgbClr val="FF1D25"/>
                </a:solidFill>
                <a:latin typeface="Oswald"/>
                <a:ea typeface="Oswald"/>
                <a:cs typeface="Oswald"/>
                <a:sym typeface="Oswald"/>
              </a:rPr>
              <a:t>(10 minutu)</a:t>
            </a:r>
            <a:endParaRPr b="1" i="0" sz="1800" u="none" cap="none" strike="noStrike">
              <a:solidFill>
                <a:srgbClr val="FF1D25"/>
              </a:solidFill>
              <a:latin typeface="Oswald"/>
              <a:ea typeface="Oswald"/>
              <a:cs typeface="Oswald"/>
              <a:sym typeface="Oswa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pic>
        <p:nvPicPr>
          <p:cNvPr id="407" name="Google Shape;407;p16"/>
          <p:cNvPicPr preferRelativeResize="0"/>
          <p:nvPr/>
        </p:nvPicPr>
        <p:blipFill rotWithShape="1">
          <a:blip r:embed="rId3">
            <a:alphaModFix/>
          </a:blip>
          <a:srcRect b="0" l="32522" r="30995" t="0"/>
          <a:stretch/>
        </p:blipFill>
        <p:spPr>
          <a:xfrm>
            <a:off x="6800450" y="0"/>
            <a:ext cx="2343552" cy="4288323"/>
          </a:xfrm>
          <a:prstGeom prst="rect">
            <a:avLst/>
          </a:prstGeom>
          <a:noFill/>
          <a:ln>
            <a:noFill/>
          </a:ln>
        </p:spPr>
      </p:pic>
      <p:sp>
        <p:nvSpPr>
          <p:cNvPr id="408" name="Google Shape;408;p16"/>
          <p:cNvSpPr txBox="1"/>
          <p:nvPr/>
        </p:nvSpPr>
        <p:spPr>
          <a:xfrm>
            <a:off x="177900" y="817525"/>
            <a:ext cx="3984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0" i="0" lang="es" sz="2400" u="none" cap="none" strike="noStrike">
                <a:solidFill>
                  <a:srgbClr val="666666"/>
                </a:solidFill>
                <a:latin typeface="Oswald"/>
                <a:ea typeface="Oswald"/>
                <a:cs typeface="Oswald"/>
                <a:sym typeface="Oswald"/>
              </a:rPr>
              <a:t>Gauzatzeko gomendioak:</a:t>
            </a:r>
            <a:endParaRPr/>
          </a:p>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 </a:t>
            </a:r>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409" name="Google Shape;409;p16"/>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10" name="Google Shape;410;p16"/>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sp>
        <p:nvSpPr>
          <p:cNvPr id="411" name="Google Shape;411;p16"/>
          <p:cNvSpPr/>
          <p:nvPr/>
        </p:nvSpPr>
        <p:spPr>
          <a:xfrm>
            <a:off x="399450" y="1649325"/>
            <a:ext cx="4999800" cy="786900"/>
          </a:xfrm>
          <a:prstGeom prst="wedgeRoundRectCallout">
            <a:avLst>
              <a:gd fmla="val 21979" name="adj1"/>
              <a:gd fmla="val 49129" name="adj2"/>
              <a:gd fmla="val 0" name="adj3"/>
            </a:avLst>
          </a:prstGeom>
          <a:gradFill>
            <a:gsLst>
              <a:gs pos="0">
                <a:srgbClr val="F3A255">
                  <a:alpha val="34117"/>
                </a:srgbClr>
              </a:gs>
              <a:gs pos="49000">
                <a:srgbClr val="E6AED0">
                  <a:alpha val="34117"/>
                </a:srgbClr>
              </a:gs>
              <a:gs pos="100000">
                <a:srgbClr val="50C2E4">
                  <a:alpha val="30196"/>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16"/>
          <p:cNvSpPr txBox="1"/>
          <p:nvPr/>
        </p:nvSpPr>
        <p:spPr>
          <a:xfrm>
            <a:off x="491176" y="1690035"/>
            <a:ext cx="4644900" cy="680156"/>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None/>
            </a:pPr>
            <a:r>
              <a:rPr b="0" i="0" lang="es" sz="1400" u="none" cap="none" strike="noStrike">
                <a:solidFill>
                  <a:srgbClr val="666666"/>
                </a:solidFill>
                <a:latin typeface="Roboto"/>
                <a:ea typeface="Roboto"/>
                <a:cs typeface="Roboto"/>
                <a:sym typeface="Roboto"/>
              </a:rPr>
              <a:t>Ziurtatu Interneterako konexioa duzula, bideoak ikusteko eta tresna digitalekin lan egin ahal izateko.</a:t>
            </a:r>
            <a:endParaRPr b="0" i="0" sz="1400" u="none" cap="none" strike="noStrike">
              <a:solidFill>
                <a:srgbClr val="666666"/>
              </a:solidFill>
              <a:latin typeface="Roboto"/>
              <a:ea typeface="Roboto"/>
              <a:cs typeface="Roboto"/>
              <a:sym typeface="Roboto"/>
            </a:endParaRPr>
          </a:p>
        </p:txBody>
      </p:sp>
      <p:sp>
        <p:nvSpPr>
          <p:cNvPr id="413" name="Google Shape;413;p16"/>
          <p:cNvSpPr/>
          <p:nvPr/>
        </p:nvSpPr>
        <p:spPr>
          <a:xfrm>
            <a:off x="856500" y="2626750"/>
            <a:ext cx="4999800" cy="786900"/>
          </a:xfrm>
          <a:prstGeom prst="wedgeRoundRectCallout">
            <a:avLst>
              <a:gd fmla="val 50233" name="adj1"/>
              <a:gd fmla="val 19542" name="adj2"/>
              <a:gd fmla="val 0" name="adj3"/>
            </a:avLst>
          </a:prstGeom>
          <a:gradFill>
            <a:gsLst>
              <a:gs pos="0">
                <a:srgbClr val="F3A255">
                  <a:alpha val="34117"/>
                </a:srgbClr>
              </a:gs>
              <a:gs pos="49000">
                <a:srgbClr val="E6AED0">
                  <a:alpha val="34117"/>
                </a:srgbClr>
              </a:gs>
              <a:gs pos="100000">
                <a:srgbClr val="50C2E4">
                  <a:alpha val="30196"/>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16"/>
          <p:cNvSpPr txBox="1"/>
          <p:nvPr/>
        </p:nvSpPr>
        <p:spPr>
          <a:xfrm>
            <a:off x="890777" y="2680122"/>
            <a:ext cx="4644900" cy="680156"/>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300"/>
              <a:buFont typeface="Arial"/>
              <a:buNone/>
            </a:pPr>
            <a:r>
              <a:rPr b="0" i="0" lang="es" sz="1400" u="none" cap="none" strike="noStrike">
                <a:solidFill>
                  <a:srgbClr val="666666"/>
                </a:solidFill>
                <a:latin typeface="Roboto"/>
                <a:ea typeface="Roboto"/>
                <a:cs typeface="Roboto"/>
                <a:sym typeface="Roboto"/>
              </a:rPr>
              <a:t>Erabili espazio lasaia, kontzentratzeko eta sortzaile izateko</a:t>
            </a:r>
            <a:endParaRPr b="0" i="0" sz="1400" u="none" cap="none" strike="noStrike">
              <a:solidFill>
                <a:srgbClr val="666666"/>
              </a:solidFill>
              <a:latin typeface="Roboto"/>
              <a:ea typeface="Roboto"/>
              <a:cs typeface="Roboto"/>
              <a:sym typeface="Roboto"/>
            </a:endParaRPr>
          </a:p>
        </p:txBody>
      </p:sp>
      <p:sp>
        <p:nvSpPr>
          <p:cNvPr id="415" name="Google Shape;415;p16"/>
          <p:cNvSpPr/>
          <p:nvPr/>
        </p:nvSpPr>
        <p:spPr>
          <a:xfrm>
            <a:off x="288825" y="3635300"/>
            <a:ext cx="5091600" cy="786900"/>
          </a:xfrm>
          <a:prstGeom prst="wedgeRoundRectCallout">
            <a:avLst>
              <a:gd fmla="val 23434" name="adj1"/>
              <a:gd fmla="val 51258" name="adj2"/>
              <a:gd fmla="val 0" name="adj3"/>
            </a:avLst>
          </a:prstGeom>
          <a:gradFill>
            <a:gsLst>
              <a:gs pos="0">
                <a:srgbClr val="F3A255">
                  <a:alpha val="34117"/>
                </a:srgbClr>
              </a:gs>
              <a:gs pos="49000">
                <a:srgbClr val="E6AED0">
                  <a:alpha val="34117"/>
                </a:srgbClr>
              </a:gs>
              <a:gs pos="100000">
                <a:srgbClr val="50C2E4">
                  <a:alpha val="30196"/>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16"/>
          <p:cNvSpPr txBox="1"/>
          <p:nvPr/>
        </p:nvSpPr>
        <p:spPr>
          <a:xfrm>
            <a:off x="291826" y="3587894"/>
            <a:ext cx="5043600" cy="927916"/>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None/>
            </a:pPr>
            <a:r>
              <a:rPr b="0" i="0" lang="es" sz="1400" u="none" cap="none" strike="noStrike">
                <a:solidFill>
                  <a:srgbClr val="666666"/>
                </a:solidFill>
                <a:latin typeface="Roboto"/>
                <a:ea typeface="Roboto"/>
                <a:cs typeface="Roboto"/>
                <a:sym typeface="Roboto"/>
              </a:rPr>
              <a:t>Galderarik baduzu edo laguntza behar baduzu, ez izan zalantzarik eta galdetu programaren gidariari edo konfiantzazko pertsona bati.</a:t>
            </a:r>
            <a:endParaRPr b="0" i="0" sz="1400" u="none" cap="none" strike="noStrike">
              <a:solidFill>
                <a:srgbClr val="666666"/>
              </a:solidFill>
              <a:latin typeface="Roboto"/>
              <a:ea typeface="Roboto"/>
              <a:cs typeface="Roboto"/>
              <a:sym typeface="Roboto"/>
            </a:endParaRPr>
          </a:p>
        </p:txBody>
      </p:sp>
      <p:pic>
        <p:nvPicPr>
          <p:cNvPr id="417" name="Google Shape;417;p16"/>
          <p:cNvPicPr preferRelativeResize="0"/>
          <p:nvPr/>
        </p:nvPicPr>
        <p:blipFill rotWithShape="1">
          <a:blip r:embed="rId5">
            <a:alphaModFix/>
          </a:blip>
          <a:srcRect b="0" l="0" r="0" t="0"/>
          <a:stretch/>
        </p:blipFill>
        <p:spPr>
          <a:xfrm>
            <a:off x="5725825" y="3858436"/>
            <a:ext cx="998830" cy="989350"/>
          </a:xfrm>
          <a:prstGeom prst="rect">
            <a:avLst/>
          </a:prstGeom>
          <a:noFill/>
          <a:ln>
            <a:noFill/>
          </a:ln>
        </p:spPr>
      </p:pic>
      <p:pic>
        <p:nvPicPr>
          <p:cNvPr id="418" name="Google Shape;418;p16"/>
          <p:cNvPicPr preferRelativeResize="0"/>
          <p:nvPr/>
        </p:nvPicPr>
        <p:blipFill rotWithShape="1">
          <a:blip r:embed="rId6">
            <a:alphaModFix/>
          </a:blip>
          <a:srcRect b="0" l="0" r="0" t="0"/>
          <a:stretch/>
        </p:blipFill>
        <p:spPr>
          <a:xfrm>
            <a:off x="3141296" y="-4"/>
            <a:ext cx="772100" cy="572725"/>
          </a:xfrm>
          <a:prstGeom prst="rect">
            <a:avLst/>
          </a:prstGeom>
          <a:noFill/>
          <a:ln>
            <a:noFill/>
          </a:ln>
        </p:spPr>
      </p:pic>
      <p:pic>
        <p:nvPicPr>
          <p:cNvPr id="419" name="Google Shape;419;p16"/>
          <p:cNvPicPr preferRelativeResize="0"/>
          <p:nvPr/>
        </p:nvPicPr>
        <p:blipFill rotWithShape="1">
          <a:blip r:embed="rId7">
            <a:alphaModFix/>
          </a:blip>
          <a:srcRect b="0" l="0" r="0" t="0"/>
          <a:stretch/>
        </p:blipFill>
        <p:spPr>
          <a:xfrm>
            <a:off x="6940600" y="2772333"/>
            <a:ext cx="1076425" cy="1495418"/>
          </a:xfrm>
          <a:prstGeom prst="rect">
            <a:avLst/>
          </a:prstGeom>
          <a:noFill/>
          <a:ln>
            <a:noFill/>
          </a:ln>
        </p:spPr>
      </p:pic>
      <p:pic>
        <p:nvPicPr>
          <p:cNvPr id="420" name="Google Shape;420;p16"/>
          <p:cNvPicPr preferRelativeResize="0"/>
          <p:nvPr/>
        </p:nvPicPr>
        <p:blipFill rotWithShape="1">
          <a:blip r:embed="rId8">
            <a:alphaModFix/>
          </a:blip>
          <a:srcRect b="0" l="0" r="0" t="0"/>
          <a:stretch/>
        </p:blipFill>
        <p:spPr>
          <a:xfrm>
            <a:off x="5299951" y="945089"/>
            <a:ext cx="1402425" cy="17259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pic>
        <p:nvPicPr>
          <p:cNvPr id="425" name="Google Shape;425;g336e1cabe58_1_51"/>
          <p:cNvPicPr preferRelativeResize="0"/>
          <p:nvPr/>
        </p:nvPicPr>
        <p:blipFill rotWithShape="1">
          <a:blip r:embed="rId3">
            <a:alphaModFix/>
          </a:blip>
          <a:srcRect b="14026" l="70840" r="0" t="13738"/>
          <a:stretch/>
        </p:blipFill>
        <p:spPr>
          <a:xfrm>
            <a:off x="6472950" y="1"/>
            <a:ext cx="2659702" cy="4398049"/>
          </a:xfrm>
          <a:prstGeom prst="rect">
            <a:avLst/>
          </a:prstGeom>
          <a:noFill/>
          <a:ln>
            <a:noFill/>
          </a:ln>
        </p:spPr>
      </p:pic>
      <p:pic>
        <p:nvPicPr>
          <p:cNvPr descr="preencoded.png" id="426" name="Google Shape;426;g336e1cabe58_1_51"/>
          <p:cNvPicPr preferRelativeResize="0"/>
          <p:nvPr/>
        </p:nvPicPr>
        <p:blipFill rotWithShape="1">
          <a:blip r:embed="rId4">
            <a:alphaModFix/>
          </a:blip>
          <a:srcRect b="0" l="0" r="0" t="0"/>
          <a:stretch/>
        </p:blipFill>
        <p:spPr>
          <a:xfrm>
            <a:off x="382094" y="4499219"/>
            <a:ext cx="713956" cy="444760"/>
          </a:xfrm>
          <a:prstGeom prst="rect">
            <a:avLst/>
          </a:prstGeom>
          <a:noFill/>
          <a:ln>
            <a:noFill/>
          </a:ln>
        </p:spPr>
      </p:pic>
      <p:sp>
        <p:nvSpPr>
          <p:cNvPr id="427" name="Google Shape;427;g336e1cabe58_1_51"/>
          <p:cNvSpPr txBox="1"/>
          <p:nvPr/>
        </p:nvSpPr>
        <p:spPr>
          <a:xfrm>
            <a:off x="267950" y="1488425"/>
            <a:ext cx="2881500" cy="3480923"/>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3400"/>
              <a:buFont typeface="Arial"/>
              <a:buNone/>
            </a:pPr>
            <a:r>
              <a:rPr b="1" i="0" lang="es" sz="3400" u="none" cap="none" strike="noStrike">
                <a:solidFill>
                  <a:schemeClr val="dk2"/>
                </a:solidFill>
                <a:latin typeface="Oswald"/>
                <a:ea typeface="Oswald"/>
                <a:cs typeface="Oswald"/>
                <a:sym typeface="Oswald"/>
              </a:rPr>
              <a:t>NIRE MUNDUA ESPLORATZEN: BIDAIA PERTSONAL BAT</a:t>
            </a:r>
            <a:endParaRPr b="1" i="0" sz="3400" u="none" cap="none" strike="noStrike">
              <a:solidFill>
                <a:schemeClr val="dk2"/>
              </a:solidFill>
              <a:latin typeface="Oswald"/>
              <a:ea typeface="Oswald"/>
              <a:cs typeface="Oswald"/>
              <a:sym typeface="Oswald"/>
            </a:endParaRPr>
          </a:p>
          <a:p>
            <a:pPr indent="0" lvl="0" marL="0" marR="0" rtl="0" algn="l">
              <a:lnSpc>
                <a:spcPct val="90000"/>
              </a:lnSpc>
              <a:spcBef>
                <a:spcPts val="0"/>
              </a:spcBef>
              <a:spcAft>
                <a:spcPts val="0"/>
              </a:spcAft>
              <a:buClr>
                <a:srgbClr val="000000"/>
              </a:buClr>
              <a:buSzPts val="3400"/>
              <a:buFont typeface="Arial"/>
              <a:buNone/>
            </a:pPr>
            <a:r>
              <a:t/>
            </a:r>
            <a:endParaRPr b="1" i="0" sz="3400" u="none" cap="none" strike="noStrike">
              <a:solidFill>
                <a:schemeClr val="dk2"/>
              </a:solidFill>
              <a:latin typeface="Oswald"/>
              <a:ea typeface="Oswald"/>
              <a:cs typeface="Oswald"/>
              <a:sym typeface="Oswald"/>
            </a:endParaRPr>
          </a:p>
          <a:p>
            <a:pPr indent="0" lvl="0" marL="0" marR="0" rtl="0" algn="l">
              <a:lnSpc>
                <a:spcPct val="90000"/>
              </a:lnSpc>
              <a:spcBef>
                <a:spcPts val="0"/>
              </a:spcBef>
              <a:spcAft>
                <a:spcPts val="0"/>
              </a:spcAft>
              <a:buClr>
                <a:srgbClr val="000000"/>
              </a:buClr>
              <a:buSzPts val="3400"/>
              <a:buFont typeface="Arial"/>
              <a:buNone/>
            </a:pPr>
            <a:r>
              <a:t/>
            </a:r>
            <a:endParaRPr b="1" i="0" sz="3400" u="none" cap="none" strike="noStrike">
              <a:solidFill>
                <a:schemeClr val="dk2"/>
              </a:solidFill>
              <a:latin typeface="Oswald"/>
              <a:ea typeface="Oswald"/>
              <a:cs typeface="Oswald"/>
              <a:sym typeface="Oswald"/>
            </a:endParaRPr>
          </a:p>
        </p:txBody>
      </p:sp>
      <p:pic>
        <p:nvPicPr>
          <p:cNvPr id="428" name="Google Shape;428;g336e1cabe58_1_51"/>
          <p:cNvPicPr preferRelativeResize="0"/>
          <p:nvPr/>
        </p:nvPicPr>
        <p:blipFill rotWithShape="1">
          <a:blip r:embed="rId5">
            <a:alphaModFix/>
          </a:blip>
          <a:srcRect b="0" l="0" r="0" t="0"/>
          <a:stretch/>
        </p:blipFill>
        <p:spPr>
          <a:xfrm>
            <a:off x="5577942" y="4717502"/>
            <a:ext cx="510277" cy="195278"/>
          </a:xfrm>
          <a:prstGeom prst="rect">
            <a:avLst/>
          </a:prstGeom>
          <a:noFill/>
          <a:ln>
            <a:noFill/>
          </a:ln>
        </p:spPr>
      </p:pic>
      <p:cxnSp>
        <p:nvCxnSpPr>
          <p:cNvPr id="429" name="Google Shape;429;g336e1cabe58_1_51"/>
          <p:cNvCxnSpPr/>
          <p:nvPr/>
        </p:nvCxnSpPr>
        <p:spPr>
          <a:xfrm>
            <a:off x="613162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430" name="Google Shape;430;g336e1cabe58_1_51"/>
          <p:cNvCxnSpPr/>
          <p:nvPr/>
        </p:nvCxnSpPr>
        <p:spPr>
          <a:xfrm>
            <a:off x="6868405"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431" name="Google Shape;431;g336e1cabe58_1_51"/>
          <p:cNvCxnSpPr/>
          <p:nvPr/>
        </p:nvCxnSpPr>
        <p:spPr>
          <a:xfrm>
            <a:off x="7648592"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432" name="Google Shape;432;g336e1cabe58_1_51"/>
          <p:cNvCxnSpPr/>
          <p:nvPr/>
        </p:nvCxnSpPr>
        <p:spPr>
          <a:xfrm>
            <a:off x="8428779"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433" name="Google Shape;433;g336e1cabe58_1_51"/>
          <p:cNvPicPr preferRelativeResize="0"/>
          <p:nvPr/>
        </p:nvPicPr>
        <p:blipFill rotWithShape="1">
          <a:blip r:embed="rId6">
            <a:alphaModFix/>
          </a:blip>
          <a:srcRect b="9910" l="3997" r="3460" t="17430"/>
          <a:stretch/>
        </p:blipFill>
        <p:spPr>
          <a:xfrm>
            <a:off x="6155375" y="4717502"/>
            <a:ext cx="700277" cy="176960"/>
          </a:xfrm>
          <a:prstGeom prst="rect">
            <a:avLst/>
          </a:prstGeom>
          <a:noFill/>
          <a:ln>
            <a:noFill/>
          </a:ln>
        </p:spPr>
      </p:pic>
      <p:pic>
        <p:nvPicPr>
          <p:cNvPr id="434" name="Google Shape;434;g336e1cabe58_1_51"/>
          <p:cNvPicPr preferRelativeResize="0"/>
          <p:nvPr/>
        </p:nvPicPr>
        <p:blipFill rotWithShape="1">
          <a:blip r:embed="rId7">
            <a:alphaModFix/>
          </a:blip>
          <a:srcRect b="19444" l="10829" r="6313" t="5877"/>
          <a:stretch/>
        </p:blipFill>
        <p:spPr>
          <a:xfrm>
            <a:off x="6969314" y="4653706"/>
            <a:ext cx="601776" cy="302647"/>
          </a:xfrm>
          <a:prstGeom prst="rect">
            <a:avLst/>
          </a:prstGeom>
          <a:noFill/>
          <a:ln>
            <a:noFill/>
          </a:ln>
        </p:spPr>
      </p:pic>
      <p:pic>
        <p:nvPicPr>
          <p:cNvPr id="435" name="Google Shape;435;g336e1cabe58_1_51"/>
          <p:cNvPicPr preferRelativeResize="0"/>
          <p:nvPr/>
        </p:nvPicPr>
        <p:blipFill rotWithShape="1">
          <a:blip r:embed="rId8">
            <a:alphaModFix/>
          </a:blip>
          <a:srcRect b="30665" l="4977" r="4688" t="26089"/>
          <a:stretch/>
        </p:blipFill>
        <p:spPr>
          <a:xfrm>
            <a:off x="7742052" y="4698009"/>
            <a:ext cx="625153" cy="223792"/>
          </a:xfrm>
          <a:prstGeom prst="rect">
            <a:avLst/>
          </a:prstGeom>
          <a:noFill/>
          <a:ln>
            <a:noFill/>
          </a:ln>
        </p:spPr>
      </p:pic>
      <p:cxnSp>
        <p:nvCxnSpPr>
          <p:cNvPr id="436" name="Google Shape;436;g336e1cabe58_1_51"/>
          <p:cNvCxnSpPr/>
          <p:nvPr/>
        </p:nvCxnSpPr>
        <p:spPr>
          <a:xfrm>
            <a:off x="5500373"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437" name="Google Shape;437;g336e1cabe58_1_51"/>
          <p:cNvPicPr preferRelativeResize="0"/>
          <p:nvPr/>
        </p:nvPicPr>
        <p:blipFill rotWithShape="1">
          <a:blip r:embed="rId9">
            <a:alphaModFix/>
          </a:blip>
          <a:srcRect b="0" l="0" r="0" t="0"/>
          <a:stretch/>
        </p:blipFill>
        <p:spPr>
          <a:xfrm>
            <a:off x="8522236" y="4663816"/>
            <a:ext cx="275472" cy="302649"/>
          </a:xfrm>
          <a:prstGeom prst="rect">
            <a:avLst/>
          </a:prstGeom>
          <a:noFill/>
          <a:ln>
            <a:noFill/>
          </a:ln>
        </p:spPr>
      </p:pic>
      <p:pic>
        <p:nvPicPr>
          <p:cNvPr id="438" name="Google Shape;438;g336e1cabe58_1_51"/>
          <p:cNvPicPr preferRelativeResize="0"/>
          <p:nvPr/>
        </p:nvPicPr>
        <p:blipFill rotWithShape="1">
          <a:blip r:embed="rId10">
            <a:alphaModFix/>
          </a:blip>
          <a:srcRect b="0" l="0" r="0" t="0"/>
          <a:stretch/>
        </p:blipFill>
        <p:spPr>
          <a:xfrm>
            <a:off x="4821012" y="4653688"/>
            <a:ext cx="601776" cy="261631"/>
          </a:xfrm>
          <a:prstGeom prst="rect">
            <a:avLst/>
          </a:prstGeom>
          <a:noFill/>
          <a:ln>
            <a:noFill/>
          </a:ln>
        </p:spPr>
      </p:pic>
      <p:sp>
        <p:nvSpPr>
          <p:cNvPr id="439" name="Google Shape;439;g336e1cabe58_1_51"/>
          <p:cNvSpPr txBox="1"/>
          <p:nvPr/>
        </p:nvSpPr>
        <p:spPr>
          <a:xfrm>
            <a:off x="4742052" y="4350042"/>
            <a:ext cx="3000000" cy="41546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s" sz="750" u="none" cap="none" strike="noStrike">
                <a:solidFill>
                  <a:schemeClr val="dk1"/>
                </a:solidFill>
                <a:latin typeface="Roboto"/>
                <a:ea typeface="Roboto"/>
                <a:cs typeface="Roboto"/>
                <a:sym typeface="Roboto"/>
              </a:rPr>
              <a:t>Erakunde parte-hartzaileak:</a:t>
            </a:r>
            <a:endParaRPr b="0" i="0" sz="75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750"/>
              <a:buFont typeface="Arial"/>
              <a:buNone/>
            </a:pPr>
            <a:r>
              <a:t/>
            </a:r>
            <a:endParaRPr b="0" i="0" sz="750" u="none" cap="none" strike="noStrike">
              <a:solidFill>
                <a:srgbClr val="000000"/>
              </a:solidFill>
              <a:latin typeface="Roboto"/>
              <a:ea typeface="Roboto"/>
              <a:cs typeface="Roboto"/>
              <a:sym typeface="Roboto"/>
            </a:endParaRPr>
          </a:p>
        </p:txBody>
      </p:sp>
      <p:pic>
        <p:nvPicPr>
          <p:cNvPr id="440" name="Google Shape;440;g336e1cabe58_1_51"/>
          <p:cNvPicPr preferRelativeResize="0"/>
          <p:nvPr/>
        </p:nvPicPr>
        <p:blipFill rotWithShape="1">
          <a:blip r:embed="rId11">
            <a:alphaModFix/>
          </a:blip>
          <a:srcRect b="0" l="0" r="0" t="0"/>
          <a:stretch/>
        </p:blipFill>
        <p:spPr>
          <a:xfrm>
            <a:off x="3346000" y="754925"/>
            <a:ext cx="5394683" cy="3010799"/>
          </a:xfrm>
          <a:prstGeom prst="rect">
            <a:avLst/>
          </a:prstGeom>
          <a:noFill/>
          <a:ln>
            <a:noFill/>
          </a:ln>
        </p:spPr>
      </p:pic>
      <p:pic>
        <p:nvPicPr>
          <p:cNvPr id="441" name="Google Shape;441;g336e1cabe58_1_51"/>
          <p:cNvPicPr preferRelativeResize="0"/>
          <p:nvPr/>
        </p:nvPicPr>
        <p:blipFill rotWithShape="1">
          <a:blip r:embed="rId12">
            <a:alphaModFix/>
          </a:blip>
          <a:srcRect b="0" l="0" r="0" t="0"/>
          <a:stretch/>
        </p:blipFill>
        <p:spPr>
          <a:xfrm>
            <a:off x="260199" y="329224"/>
            <a:ext cx="2948925" cy="10021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5"/>
          <p:cNvSpPr txBox="1"/>
          <p:nvPr/>
        </p:nvSpPr>
        <p:spPr>
          <a:xfrm>
            <a:off x="177900" y="847975"/>
            <a:ext cx="3984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ABIAPUNTUA: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03" name="Google Shape;203;p5"/>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5"/>
          <p:cNvSpPr txBox="1"/>
          <p:nvPr/>
        </p:nvSpPr>
        <p:spPr>
          <a:xfrm>
            <a:off x="728251" y="1275587"/>
            <a:ext cx="7824000" cy="1526028"/>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800"/>
              </a:spcAft>
              <a:buNone/>
            </a:pPr>
            <a:r>
              <a:rPr b="0" i="0" lang="es" sz="1400" u="none" cap="none" strike="noStrike">
                <a:solidFill>
                  <a:srgbClr val="777777"/>
                </a:solidFill>
                <a:latin typeface="Roboto"/>
                <a:ea typeface="Roboto"/>
                <a:cs typeface="Roboto"/>
                <a:sym typeface="Roboto"/>
              </a:rPr>
              <a:t>Parte hartu </a:t>
            </a:r>
            <a:r>
              <a:rPr b="1" i="0" lang="es" sz="1400" u="none" cap="none" strike="noStrike">
                <a:solidFill>
                  <a:srgbClr val="777777"/>
                </a:solidFill>
                <a:latin typeface="Roboto"/>
                <a:ea typeface="Roboto"/>
                <a:cs typeface="Roboto"/>
                <a:sym typeface="Roboto"/>
              </a:rPr>
              <a:t>"Expo-Ni"</a:t>
            </a:r>
            <a:r>
              <a:rPr b="0" i="0" lang="es" sz="1400" u="none" cap="none" strike="noStrike">
                <a:solidFill>
                  <a:srgbClr val="777777"/>
                </a:solidFill>
                <a:latin typeface="Roboto"/>
                <a:ea typeface="Roboto"/>
                <a:cs typeface="Roboto"/>
                <a:sym typeface="Roboto"/>
              </a:rPr>
              <a:t> erakusketan, tokiko museo batekin lankidetzan. Zure nortasuna aztertzeko aukera izango duzu, "Mapa Pertsonalen" bidez. Jarduera honek lagunduko dizu zure interes eta trebetasunei buruz hausnartzen, eta horiek zure etorkizuneko erabaki profesionaletan nola eragin dezaketen. </a:t>
            </a:r>
            <a:r>
              <a:rPr b="1" i="0" lang="es" sz="1400" u="none" cap="none" strike="noStrike">
                <a:solidFill>
                  <a:srgbClr val="777777"/>
                </a:solidFill>
                <a:latin typeface="Roboto"/>
                <a:ea typeface="Roboto"/>
                <a:cs typeface="Roboto"/>
                <a:sym typeface="Roboto"/>
              </a:rPr>
              <a:t>Erabili artea zuri buruz gehiago jakiteko eta zure ibilbideko hautaketak gidatzeko!</a:t>
            </a:r>
            <a:endParaRPr b="0" i="0" sz="1400" u="none" cap="none" strike="noStrike">
              <a:solidFill>
                <a:srgbClr val="777777"/>
              </a:solidFill>
              <a:latin typeface="Arial"/>
              <a:ea typeface="Arial"/>
              <a:cs typeface="Arial"/>
              <a:sym typeface="Arial"/>
            </a:endParaRPr>
          </a:p>
        </p:txBody>
      </p:sp>
      <p:pic>
        <p:nvPicPr>
          <p:cNvPr id="205" name="Google Shape;205;p5"/>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pic>
        <p:nvPicPr>
          <p:cNvPr id="206" name="Google Shape;206;p5"/>
          <p:cNvPicPr preferRelativeResize="0"/>
          <p:nvPr/>
        </p:nvPicPr>
        <p:blipFill rotWithShape="1">
          <a:blip r:embed="rId4">
            <a:alphaModFix/>
          </a:blip>
          <a:srcRect b="0" l="0" r="0" t="0"/>
          <a:stretch/>
        </p:blipFill>
        <p:spPr>
          <a:xfrm>
            <a:off x="2414821" y="-4"/>
            <a:ext cx="772100" cy="572725"/>
          </a:xfrm>
          <a:prstGeom prst="rect">
            <a:avLst/>
          </a:prstGeom>
          <a:noFill/>
          <a:ln>
            <a:noFill/>
          </a:ln>
        </p:spPr>
      </p:pic>
      <p:pic>
        <p:nvPicPr>
          <p:cNvPr id="207" name="Google Shape;207;p5"/>
          <p:cNvPicPr preferRelativeResize="0"/>
          <p:nvPr/>
        </p:nvPicPr>
        <p:blipFill rotWithShape="1">
          <a:blip r:embed="rId5">
            <a:alphaModFix/>
          </a:blip>
          <a:srcRect b="38100" l="0" r="0" t="32298"/>
          <a:stretch/>
        </p:blipFill>
        <p:spPr>
          <a:xfrm>
            <a:off x="0" y="2940500"/>
            <a:ext cx="9144003" cy="1826100"/>
          </a:xfrm>
          <a:prstGeom prst="rect">
            <a:avLst/>
          </a:prstGeom>
          <a:noFill/>
          <a:ln>
            <a:noFill/>
          </a:ln>
        </p:spPr>
      </p:pic>
      <p:pic>
        <p:nvPicPr>
          <p:cNvPr id="208" name="Google Shape;208;p5"/>
          <p:cNvPicPr preferRelativeResize="0"/>
          <p:nvPr/>
        </p:nvPicPr>
        <p:blipFill rotWithShape="1">
          <a:blip r:embed="rId6">
            <a:alphaModFix/>
          </a:blip>
          <a:srcRect b="0" l="0" r="0" t="0"/>
          <a:stretch/>
        </p:blipFill>
        <p:spPr>
          <a:xfrm>
            <a:off x="2269952" y="2573925"/>
            <a:ext cx="4604099" cy="2569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336e1cabe58_1_71"/>
          <p:cNvSpPr txBox="1"/>
          <p:nvPr/>
        </p:nvSpPr>
        <p:spPr>
          <a:xfrm>
            <a:off x="177900" y="817525"/>
            <a:ext cx="3984000" cy="781778"/>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ABIAPUNTUA: </a:t>
            </a:r>
            <a:endParaRPr/>
          </a:p>
          <a:p>
            <a:pPr indent="0" lvl="0" marL="0" marR="0" rtl="0" algn="l">
              <a:lnSpc>
                <a:spcPct val="90000"/>
              </a:lnSpc>
              <a:spcBef>
                <a:spcPts val="0"/>
              </a:spcBef>
              <a:spcAft>
                <a:spcPts val="0"/>
              </a:spcAft>
              <a:buClr>
                <a:schemeClr val="dk1"/>
              </a:buClr>
              <a:buSzPts val="1100"/>
              <a:buFont typeface="Arial"/>
              <a:buNone/>
            </a:pPr>
            <a:r>
              <a:rPr b="0" i="0" lang="es" sz="2100" u="none" cap="none" strike="noStrike">
                <a:solidFill>
                  <a:srgbClr val="FF1D25"/>
                </a:solidFill>
                <a:latin typeface="Oswald"/>
                <a:ea typeface="Oswald"/>
                <a:cs typeface="Oswald"/>
                <a:sym typeface="Oswald"/>
              </a:rPr>
              <a:t>Museoaren gonbidapena</a:t>
            </a:r>
            <a:endParaRPr b="0" i="0" sz="2400" u="none" cap="none" strike="noStrike">
              <a:solidFill>
                <a:srgbClr val="FF1D25"/>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14" name="Google Shape;214;g336e1cabe58_1_71"/>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5" name="Google Shape;215;g336e1cabe58_1_71"/>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pic>
        <p:nvPicPr>
          <p:cNvPr id="216" name="Google Shape;216;g336e1cabe58_1_71"/>
          <p:cNvPicPr preferRelativeResize="0"/>
          <p:nvPr/>
        </p:nvPicPr>
        <p:blipFill rotWithShape="1">
          <a:blip r:embed="rId4">
            <a:alphaModFix/>
          </a:blip>
          <a:srcRect b="0" l="0" r="0" t="0"/>
          <a:stretch/>
        </p:blipFill>
        <p:spPr>
          <a:xfrm>
            <a:off x="2414821" y="-4"/>
            <a:ext cx="772100" cy="572725"/>
          </a:xfrm>
          <a:prstGeom prst="rect">
            <a:avLst/>
          </a:prstGeom>
          <a:noFill/>
          <a:ln>
            <a:noFill/>
          </a:ln>
        </p:spPr>
      </p:pic>
      <p:pic>
        <p:nvPicPr>
          <p:cNvPr id="217" name="Google Shape;217;g336e1cabe58_1_71"/>
          <p:cNvPicPr preferRelativeResize="0"/>
          <p:nvPr/>
        </p:nvPicPr>
        <p:blipFill rotWithShape="1">
          <a:blip r:embed="rId5">
            <a:alphaModFix/>
          </a:blip>
          <a:srcRect b="0" l="0" r="0" t="0"/>
          <a:stretch/>
        </p:blipFill>
        <p:spPr>
          <a:xfrm>
            <a:off x="832300" y="3413793"/>
            <a:ext cx="1662065" cy="1483210"/>
          </a:xfrm>
          <a:prstGeom prst="rect">
            <a:avLst/>
          </a:prstGeom>
          <a:noFill/>
          <a:ln>
            <a:noFill/>
          </a:ln>
        </p:spPr>
      </p:pic>
      <p:sp>
        <p:nvSpPr>
          <p:cNvPr id="218" name="Google Shape;218;g336e1cabe58_1_71"/>
          <p:cNvSpPr/>
          <p:nvPr/>
        </p:nvSpPr>
        <p:spPr>
          <a:xfrm>
            <a:off x="354300" y="1788123"/>
            <a:ext cx="3631200" cy="1396200"/>
          </a:xfrm>
          <a:prstGeom prst="wedgeRoundRectCallout">
            <a:avLst>
              <a:gd fmla="val 3077" name="adj1"/>
              <a:gd fmla="val 74377" name="adj2"/>
              <a:gd fmla="val 0" name="adj3"/>
            </a:avLst>
          </a:prstGeom>
          <a:gradFill>
            <a:gsLst>
              <a:gs pos="0">
                <a:srgbClr val="F3A255">
                  <a:alpha val="32941"/>
                </a:srgbClr>
              </a:gs>
              <a:gs pos="49000">
                <a:srgbClr val="E6AED0">
                  <a:alpha val="32941"/>
                </a:srgbClr>
              </a:gs>
              <a:gs pos="100000">
                <a:srgbClr val="50C2E4">
                  <a:alpha val="29019"/>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666666"/>
              </a:solidFill>
              <a:latin typeface="Roboto"/>
              <a:ea typeface="Roboto"/>
              <a:cs typeface="Roboto"/>
              <a:sym typeface="Roboto"/>
            </a:endParaRPr>
          </a:p>
        </p:txBody>
      </p:sp>
      <p:sp>
        <p:nvSpPr>
          <p:cNvPr id="219" name="Google Shape;219;g336e1cabe58_1_71"/>
          <p:cNvSpPr txBox="1"/>
          <p:nvPr/>
        </p:nvSpPr>
        <p:spPr>
          <a:xfrm>
            <a:off x="468300" y="1828773"/>
            <a:ext cx="3403200" cy="1355550"/>
          </a:xfrm>
          <a:prstGeom prst="rect">
            <a:avLst/>
          </a:prstGeom>
          <a:noFill/>
          <a:ln>
            <a:noFill/>
          </a:ln>
        </p:spPr>
        <p:txBody>
          <a:bodyPr anchorCtr="0" anchor="t" bIns="91425" lIns="91425" spcFirstLastPara="1" rIns="91425" wrap="square" tIns="91425">
            <a:noAutofit/>
          </a:bodyPr>
          <a:lstStyle/>
          <a:p>
            <a:pPr indent="0" lvl="0" marL="0" marR="0" rtl="0" algn="just">
              <a:lnSpc>
                <a:spcPct val="111000"/>
              </a:lnSpc>
              <a:spcBef>
                <a:spcPts val="0"/>
              </a:spcBef>
              <a:spcAft>
                <a:spcPts val="0"/>
              </a:spcAft>
              <a:buNone/>
            </a:pPr>
            <a:r>
              <a:rPr b="0" i="0" lang="es" sz="1400" u="none" cap="none" strike="noStrike">
                <a:solidFill>
                  <a:srgbClr val="666666"/>
                </a:solidFill>
                <a:latin typeface="Roboto"/>
                <a:ea typeface="Roboto"/>
                <a:cs typeface="Roboto"/>
                <a:sym typeface="Roboto"/>
              </a:rPr>
              <a:t>Zatoz eta ezagutu zu bezalako talentu gazteek sortutako artelan zoragarriak. Ez galdu inspiratzeko eta artearen munduarekin modu paregabean konektatzeko aukera hau!</a:t>
            </a:r>
            <a:endParaRPr b="0" i="0" sz="1400" u="none" cap="none" strike="noStrike">
              <a:solidFill>
                <a:srgbClr val="666666"/>
              </a:solidFill>
              <a:latin typeface="Roboto"/>
              <a:ea typeface="Roboto"/>
              <a:cs typeface="Roboto"/>
              <a:sym typeface="Roboto"/>
            </a:endParaRPr>
          </a:p>
          <a:p>
            <a:pPr indent="0" lvl="0" marL="0" marR="0" rtl="0" algn="just">
              <a:lnSpc>
                <a:spcPct val="111000"/>
              </a:lnSpc>
              <a:spcBef>
                <a:spcPts val="0"/>
              </a:spcBef>
              <a:spcAft>
                <a:spcPts val="0"/>
              </a:spcAft>
              <a:buClr>
                <a:srgbClr val="000000"/>
              </a:buClr>
              <a:buSzPts val="1400"/>
              <a:buFont typeface="Arial"/>
              <a:buNone/>
            </a:pPr>
            <a:r>
              <a:t/>
            </a:r>
            <a:endParaRPr b="0" i="0" sz="1400" u="none" cap="none" strike="noStrike">
              <a:solidFill>
                <a:srgbClr val="666666"/>
              </a:solidFill>
              <a:latin typeface="Roboto"/>
              <a:ea typeface="Roboto"/>
              <a:cs typeface="Roboto"/>
              <a:sym typeface="Roboto"/>
            </a:endParaRPr>
          </a:p>
        </p:txBody>
      </p:sp>
      <p:pic>
        <p:nvPicPr>
          <p:cNvPr id="220" name="Google Shape;220;g336e1cabe58_1_71"/>
          <p:cNvPicPr preferRelativeResize="0"/>
          <p:nvPr/>
        </p:nvPicPr>
        <p:blipFill rotWithShape="1">
          <a:blip r:embed="rId6">
            <a:alphaModFix/>
          </a:blip>
          <a:srcRect b="0" l="0" r="0" t="0"/>
          <a:stretch/>
        </p:blipFill>
        <p:spPr>
          <a:xfrm>
            <a:off x="4348126" y="460470"/>
            <a:ext cx="4603022" cy="443653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6"/>
          <p:cNvPicPr preferRelativeResize="0"/>
          <p:nvPr/>
        </p:nvPicPr>
        <p:blipFill rotWithShape="1">
          <a:blip r:embed="rId3">
            <a:alphaModFix/>
          </a:blip>
          <a:srcRect b="0" l="32522" r="30995" t="0"/>
          <a:stretch/>
        </p:blipFill>
        <p:spPr>
          <a:xfrm>
            <a:off x="6800450" y="0"/>
            <a:ext cx="2343552" cy="4288323"/>
          </a:xfrm>
          <a:prstGeom prst="rect">
            <a:avLst/>
          </a:prstGeom>
          <a:noFill/>
          <a:ln>
            <a:noFill/>
          </a:ln>
        </p:spPr>
      </p:pic>
      <p:sp>
        <p:nvSpPr>
          <p:cNvPr id="226" name="Google Shape;226;p6"/>
          <p:cNvSpPr txBox="1"/>
          <p:nvPr/>
        </p:nvSpPr>
        <p:spPr>
          <a:xfrm>
            <a:off x="177900" y="817525"/>
            <a:ext cx="3984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ABIAPUNTUA: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27" name="Google Shape;227;p6"/>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28" name="Google Shape;228;p6"/>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pic>
        <p:nvPicPr>
          <p:cNvPr id="229" name="Google Shape;229;p6"/>
          <p:cNvPicPr preferRelativeResize="0"/>
          <p:nvPr/>
        </p:nvPicPr>
        <p:blipFill rotWithShape="1">
          <a:blip r:embed="rId5">
            <a:alphaModFix amt="25000"/>
          </a:blip>
          <a:srcRect b="0" l="0" r="0" t="0"/>
          <a:stretch/>
        </p:blipFill>
        <p:spPr>
          <a:xfrm>
            <a:off x="326250" y="1933675"/>
            <a:ext cx="1692600" cy="923401"/>
          </a:xfrm>
          <a:prstGeom prst="rect">
            <a:avLst/>
          </a:prstGeom>
          <a:noFill/>
          <a:ln>
            <a:noFill/>
          </a:ln>
        </p:spPr>
      </p:pic>
      <p:sp>
        <p:nvSpPr>
          <p:cNvPr id="230" name="Google Shape;230;p6"/>
          <p:cNvSpPr txBox="1"/>
          <p:nvPr/>
        </p:nvSpPr>
        <p:spPr>
          <a:xfrm>
            <a:off x="429450" y="1915750"/>
            <a:ext cx="1589400" cy="98742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Misioaren aurkezpena eta abiatzea</a:t>
            </a:r>
            <a:endParaRPr b="1" i="0" sz="1600" u="none" cap="none" strike="noStrike">
              <a:solidFill>
                <a:srgbClr val="434343"/>
              </a:solidFill>
              <a:latin typeface="Roboto"/>
              <a:ea typeface="Roboto"/>
              <a:cs typeface="Roboto"/>
              <a:sym typeface="Roboto"/>
            </a:endParaRPr>
          </a:p>
        </p:txBody>
      </p:sp>
      <p:sp>
        <p:nvSpPr>
          <p:cNvPr id="231" name="Google Shape;231;p6"/>
          <p:cNvSpPr txBox="1"/>
          <p:nvPr/>
        </p:nvSpPr>
        <p:spPr>
          <a:xfrm>
            <a:off x="260200" y="1506900"/>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1. Urratsa:</a:t>
            </a:r>
            <a:endParaRPr b="1" i="0" sz="1800" u="none" cap="none" strike="noStrike">
              <a:solidFill>
                <a:srgbClr val="FF1D25"/>
              </a:solidFill>
              <a:latin typeface="Oswald"/>
              <a:ea typeface="Oswald"/>
              <a:cs typeface="Oswald"/>
              <a:sym typeface="Oswald"/>
            </a:endParaRPr>
          </a:p>
        </p:txBody>
      </p:sp>
      <p:pic>
        <p:nvPicPr>
          <p:cNvPr id="232" name="Google Shape;232;p6"/>
          <p:cNvPicPr preferRelativeResize="0"/>
          <p:nvPr/>
        </p:nvPicPr>
        <p:blipFill rotWithShape="1">
          <a:blip r:embed="rId5">
            <a:alphaModFix amt="25000"/>
          </a:blip>
          <a:srcRect b="0" l="0" r="0" t="0"/>
          <a:stretch/>
        </p:blipFill>
        <p:spPr>
          <a:xfrm>
            <a:off x="2612700" y="1933675"/>
            <a:ext cx="1692600" cy="677098"/>
          </a:xfrm>
          <a:prstGeom prst="rect">
            <a:avLst/>
          </a:prstGeom>
          <a:noFill/>
          <a:ln>
            <a:noFill/>
          </a:ln>
        </p:spPr>
      </p:pic>
      <p:sp>
        <p:nvSpPr>
          <p:cNvPr id="233" name="Google Shape;233;p6"/>
          <p:cNvSpPr txBox="1"/>
          <p:nvPr/>
        </p:nvSpPr>
        <p:spPr>
          <a:xfrm>
            <a:off x="2690799" y="1830552"/>
            <a:ext cx="1589400" cy="74119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Galdetegi interaktiboa</a:t>
            </a:r>
            <a:endParaRPr b="1" i="0" sz="1600" u="none" cap="none" strike="noStrike">
              <a:solidFill>
                <a:srgbClr val="434343"/>
              </a:solidFill>
              <a:latin typeface="Roboto"/>
              <a:ea typeface="Roboto"/>
              <a:cs typeface="Roboto"/>
              <a:sym typeface="Roboto"/>
            </a:endParaRPr>
          </a:p>
        </p:txBody>
      </p:sp>
      <p:sp>
        <p:nvSpPr>
          <p:cNvPr id="234" name="Google Shape;234;p6"/>
          <p:cNvSpPr txBox="1"/>
          <p:nvPr/>
        </p:nvSpPr>
        <p:spPr>
          <a:xfrm>
            <a:off x="2606378" y="1506900"/>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2. Urratsa:</a:t>
            </a:r>
            <a:endParaRPr/>
          </a:p>
        </p:txBody>
      </p:sp>
      <p:pic>
        <p:nvPicPr>
          <p:cNvPr id="235" name="Google Shape;235;p6"/>
          <p:cNvPicPr preferRelativeResize="0"/>
          <p:nvPr/>
        </p:nvPicPr>
        <p:blipFill rotWithShape="1">
          <a:blip r:embed="rId5">
            <a:alphaModFix amt="25000"/>
          </a:blip>
          <a:srcRect b="0" l="0" r="0" t="0"/>
          <a:stretch/>
        </p:blipFill>
        <p:spPr>
          <a:xfrm>
            <a:off x="326249" y="3684325"/>
            <a:ext cx="1975411" cy="720200"/>
          </a:xfrm>
          <a:prstGeom prst="rect">
            <a:avLst/>
          </a:prstGeom>
          <a:noFill/>
          <a:ln>
            <a:noFill/>
          </a:ln>
        </p:spPr>
      </p:pic>
      <p:sp>
        <p:nvSpPr>
          <p:cNvPr id="236" name="Google Shape;236;p6"/>
          <p:cNvSpPr txBox="1"/>
          <p:nvPr/>
        </p:nvSpPr>
        <p:spPr>
          <a:xfrm>
            <a:off x="351775" y="3673826"/>
            <a:ext cx="2011592" cy="74119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None/>
            </a:pPr>
            <a:r>
              <a:rPr b="0" i="0" lang="es" sz="1600" u="none" cap="none" strike="noStrike">
                <a:solidFill>
                  <a:srgbClr val="434343"/>
                </a:solidFill>
                <a:latin typeface="Roboto"/>
                <a:ea typeface="Roboto"/>
                <a:cs typeface="Roboto"/>
                <a:sym typeface="Roboto"/>
              </a:rPr>
              <a:t>Nire Mapa Pertsonala sortzea</a:t>
            </a:r>
            <a:endParaRPr/>
          </a:p>
        </p:txBody>
      </p:sp>
      <p:sp>
        <p:nvSpPr>
          <p:cNvPr id="237" name="Google Shape;237;p6"/>
          <p:cNvSpPr txBox="1"/>
          <p:nvPr/>
        </p:nvSpPr>
        <p:spPr>
          <a:xfrm>
            <a:off x="260200" y="3257550"/>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3. Urratsa:</a:t>
            </a:r>
            <a:endParaRPr/>
          </a:p>
        </p:txBody>
      </p:sp>
      <p:pic>
        <p:nvPicPr>
          <p:cNvPr id="238" name="Google Shape;238;p6"/>
          <p:cNvPicPr preferRelativeResize="0"/>
          <p:nvPr/>
        </p:nvPicPr>
        <p:blipFill rotWithShape="1">
          <a:blip r:embed="rId5">
            <a:alphaModFix amt="25000"/>
          </a:blip>
          <a:srcRect b="0" l="0" r="0" t="0"/>
          <a:stretch/>
        </p:blipFill>
        <p:spPr>
          <a:xfrm>
            <a:off x="2697325" y="3684324"/>
            <a:ext cx="1365299" cy="494977"/>
          </a:xfrm>
          <a:prstGeom prst="rect">
            <a:avLst/>
          </a:prstGeom>
          <a:noFill/>
          <a:ln>
            <a:noFill/>
          </a:ln>
        </p:spPr>
      </p:pic>
      <p:sp>
        <p:nvSpPr>
          <p:cNvPr id="239" name="Google Shape;239;p6"/>
          <p:cNvSpPr txBox="1"/>
          <p:nvPr/>
        </p:nvSpPr>
        <p:spPr>
          <a:xfrm>
            <a:off x="2807182" y="3635416"/>
            <a:ext cx="1589400" cy="49497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Gogoeta</a:t>
            </a:r>
            <a:endParaRPr b="1" i="0" sz="1600" u="none" cap="none" strike="noStrike">
              <a:solidFill>
                <a:srgbClr val="434343"/>
              </a:solidFill>
              <a:latin typeface="Roboto"/>
              <a:ea typeface="Roboto"/>
              <a:cs typeface="Roboto"/>
              <a:sym typeface="Roboto"/>
            </a:endParaRPr>
          </a:p>
        </p:txBody>
      </p:sp>
      <p:sp>
        <p:nvSpPr>
          <p:cNvPr id="240" name="Google Shape;240;p6"/>
          <p:cNvSpPr txBox="1"/>
          <p:nvPr/>
        </p:nvSpPr>
        <p:spPr>
          <a:xfrm>
            <a:off x="2631275" y="3257550"/>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4. Urratsa:</a:t>
            </a:r>
            <a:endParaRPr/>
          </a:p>
        </p:txBody>
      </p:sp>
      <p:pic>
        <p:nvPicPr>
          <p:cNvPr id="241" name="Google Shape;241;p6"/>
          <p:cNvPicPr preferRelativeResize="0"/>
          <p:nvPr/>
        </p:nvPicPr>
        <p:blipFill rotWithShape="1">
          <a:blip r:embed="rId5">
            <a:alphaModFix amt="25000"/>
          </a:blip>
          <a:srcRect b="0" l="0" r="0" t="0"/>
          <a:stretch/>
        </p:blipFill>
        <p:spPr>
          <a:xfrm>
            <a:off x="4585237" y="3684325"/>
            <a:ext cx="2003227" cy="741199"/>
          </a:xfrm>
          <a:prstGeom prst="rect">
            <a:avLst/>
          </a:prstGeom>
          <a:noFill/>
          <a:ln>
            <a:noFill/>
          </a:ln>
        </p:spPr>
      </p:pic>
      <p:sp>
        <p:nvSpPr>
          <p:cNvPr id="242" name="Google Shape;242;p6"/>
          <p:cNvSpPr txBox="1"/>
          <p:nvPr/>
        </p:nvSpPr>
        <p:spPr>
          <a:xfrm>
            <a:off x="4603812" y="3621294"/>
            <a:ext cx="2014641" cy="74119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Lanbideetako planetak arakatzen</a:t>
            </a:r>
            <a:endParaRPr/>
          </a:p>
        </p:txBody>
      </p:sp>
      <p:sp>
        <p:nvSpPr>
          <p:cNvPr id="243" name="Google Shape;243;p6"/>
          <p:cNvSpPr txBox="1"/>
          <p:nvPr/>
        </p:nvSpPr>
        <p:spPr>
          <a:xfrm>
            <a:off x="4519188" y="3257550"/>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5. Urratsa:</a:t>
            </a:r>
            <a:endParaRPr/>
          </a:p>
        </p:txBody>
      </p:sp>
      <p:pic>
        <p:nvPicPr>
          <p:cNvPr id="244" name="Google Shape;244;p6"/>
          <p:cNvPicPr preferRelativeResize="0"/>
          <p:nvPr/>
        </p:nvPicPr>
        <p:blipFill rotWithShape="1">
          <a:blip r:embed="rId6">
            <a:alphaModFix/>
          </a:blip>
          <a:srcRect b="0" l="0" r="0" t="0"/>
          <a:stretch/>
        </p:blipFill>
        <p:spPr>
          <a:xfrm rot="5400000">
            <a:off x="3580862" y="-238163"/>
            <a:ext cx="1052500" cy="1528825"/>
          </a:xfrm>
          <a:prstGeom prst="rect">
            <a:avLst/>
          </a:prstGeom>
          <a:noFill/>
          <a:ln>
            <a:noFill/>
          </a:ln>
        </p:spPr>
      </p:pic>
      <p:pic>
        <p:nvPicPr>
          <p:cNvPr id="245" name="Google Shape;245;p6"/>
          <p:cNvPicPr preferRelativeResize="0"/>
          <p:nvPr/>
        </p:nvPicPr>
        <p:blipFill rotWithShape="1">
          <a:blip r:embed="rId7">
            <a:alphaModFix/>
          </a:blip>
          <a:srcRect b="0" l="0" r="0" t="0"/>
          <a:stretch/>
        </p:blipFill>
        <p:spPr>
          <a:xfrm>
            <a:off x="6969716" y="2640671"/>
            <a:ext cx="1125360" cy="1695476"/>
          </a:xfrm>
          <a:prstGeom prst="rect">
            <a:avLst/>
          </a:prstGeom>
          <a:noFill/>
          <a:ln>
            <a:noFill/>
          </a:ln>
        </p:spPr>
      </p:pic>
      <p:pic>
        <p:nvPicPr>
          <p:cNvPr id="246" name="Google Shape;246;p6"/>
          <p:cNvPicPr preferRelativeResize="0"/>
          <p:nvPr/>
        </p:nvPicPr>
        <p:blipFill rotWithShape="1">
          <a:blip r:embed="rId8">
            <a:alphaModFix/>
          </a:blip>
          <a:srcRect b="0" l="0" r="0" t="0"/>
          <a:stretch/>
        </p:blipFill>
        <p:spPr>
          <a:xfrm flipH="1">
            <a:off x="4952148" y="1262125"/>
            <a:ext cx="1144325" cy="154325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id="251" name="Google Shape;251;p7"/>
          <p:cNvPicPr preferRelativeResize="0"/>
          <p:nvPr/>
        </p:nvPicPr>
        <p:blipFill rotWithShape="1">
          <a:blip r:embed="rId3">
            <a:alphaModFix/>
          </a:blip>
          <a:srcRect b="0" l="32522" r="30995" t="0"/>
          <a:stretch/>
        </p:blipFill>
        <p:spPr>
          <a:xfrm>
            <a:off x="6800450" y="0"/>
            <a:ext cx="2343552" cy="4288323"/>
          </a:xfrm>
          <a:prstGeom prst="rect">
            <a:avLst/>
          </a:prstGeom>
          <a:noFill/>
          <a:ln>
            <a:noFill/>
          </a:ln>
        </p:spPr>
      </p:pic>
      <p:sp>
        <p:nvSpPr>
          <p:cNvPr id="252" name="Google Shape;252;p7"/>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0" i="0" lang="es" sz="2000" u="none" cap="none" strike="noStrike">
                <a:solidFill>
                  <a:srgbClr val="666666"/>
                </a:solidFill>
                <a:latin typeface="Oswald"/>
                <a:ea typeface="Oswald"/>
                <a:cs typeface="Oswald"/>
                <a:sym typeface="Oswald"/>
              </a:rPr>
              <a:t>Mapa pertsonala deskubritzea eta sortzea: </a:t>
            </a:r>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53" name="Google Shape;253;p7"/>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4" name="Google Shape;254;p7"/>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sp>
        <p:nvSpPr>
          <p:cNvPr id="255" name="Google Shape;255;p7"/>
          <p:cNvSpPr txBox="1"/>
          <p:nvPr/>
        </p:nvSpPr>
        <p:spPr>
          <a:xfrm>
            <a:off x="177900" y="1353453"/>
            <a:ext cx="5455500" cy="147729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s" sz="1800" u="none" cap="none" strike="noStrike">
                <a:solidFill>
                  <a:srgbClr val="FF1D25"/>
                </a:solidFill>
                <a:latin typeface="Oswald"/>
                <a:ea typeface="Oswald"/>
                <a:cs typeface="Oswald"/>
                <a:sym typeface="Oswald"/>
              </a:rPr>
              <a:t>1. Urratsa: Misioaren sarrera eta abiatzea</a:t>
            </a:r>
            <a:endParaRPr/>
          </a:p>
          <a:p>
            <a:pPr indent="0" lvl="0" marL="0" marR="0" rtl="0" algn="l">
              <a:lnSpc>
                <a:spcPct val="100000"/>
              </a:lnSpc>
              <a:spcBef>
                <a:spcPts val="0"/>
              </a:spcBef>
              <a:spcAft>
                <a:spcPts val="0"/>
              </a:spcAft>
              <a:buClr>
                <a:schemeClr val="dk1"/>
              </a:buClr>
              <a:buSzPts val="1100"/>
              <a:buFont typeface="Arial"/>
              <a:buNone/>
            </a:pPr>
            <a:r>
              <a:rPr b="1" i="0" lang="es" sz="1800" u="none" cap="none" strike="noStrike">
                <a:solidFill>
                  <a:srgbClr val="FF1D25"/>
                </a:solidFill>
                <a:latin typeface="Oswald"/>
                <a:ea typeface="Oswald"/>
                <a:cs typeface="Oswald"/>
                <a:sym typeface="Oswald"/>
              </a:rPr>
              <a:t> </a:t>
            </a:r>
            <a:r>
              <a:rPr b="1" i="0" lang="es" sz="1200" u="none" cap="none" strike="noStrike">
                <a:solidFill>
                  <a:srgbClr val="FF1D25"/>
                </a:solidFill>
                <a:latin typeface="Oswald"/>
                <a:ea typeface="Oswald"/>
                <a:cs typeface="Oswald"/>
                <a:sym typeface="Oswald"/>
              </a:rPr>
              <a:t>(10 minutu)</a:t>
            </a:r>
            <a:endParaRPr/>
          </a:p>
          <a:p>
            <a:pPr indent="0" lvl="0" marL="0" marR="0" rtl="0" algn="l">
              <a:lnSpc>
                <a:spcPct val="100000"/>
              </a:lnSpc>
              <a:spcBef>
                <a:spcPts val="0"/>
              </a:spcBef>
              <a:spcAft>
                <a:spcPts val="0"/>
              </a:spcAft>
              <a:buClr>
                <a:schemeClr val="dk1"/>
              </a:buClr>
              <a:buSzPts val="1100"/>
              <a:buFont typeface="Arial"/>
              <a:buNone/>
            </a:pPr>
            <a:r>
              <a:t/>
            </a:r>
            <a:endParaRPr b="1" i="0" sz="12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chemeClr val="dk1"/>
              </a:buClr>
              <a:buSzPts val="1100"/>
              <a:buFont typeface="Arial"/>
              <a:buNone/>
            </a:pPr>
            <a:r>
              <a:t/>
            </a:r>
            <a:endParaRPr b="1" i="0" sz="18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FF1D25"/>
              </a:solidFill>
              <a:latin typeface="Oswald"/>
              <a:ea typeface="Oswald"/>
              <a:cs typeface="Oswald"/>
              <a:sym typeface="Oswald"/>
            </a:endParaRPr>
          </a:p>
        </p:txBody>
      </p:sp>
      <p:sp>
        <p:nvSpPr>
          <p:cNvPr id="256" name="Google Shape;256;p7"/>
          <p:cNvSpPr/>
          <p:nvPr/>
        </p:nvSpPr>
        <p:spPr>
          <a:xfrm>
            <a:off x="516400" y="2251738"/>
            <a:ext cx="4711500" cy="2289900"/>
          </a:xfrm>
          <a:prstGeom prst="wedgeRoundRectCallout">
            <a:avLst>
              <a:gd fmla="val 62987" name="adj1"/>
              <a:gd fmla="val 33080" name="adj2"/>
              <a:gd fmla="val 0" name="adj3"/>
            </a:avLst>
          </a:prstGeom>
          <a:gradFill>
            <a:gsLst>
              <a:gs pos="0">
                <a:srgbClr val="F3A255">
                  <a:alpha val="34117"/>
                </a:srgbClr>
              </a:gs>
              <a:gs pos="49000">
                <a:srgbClr val="E6AED0">
                  <a:alpha val="34117"/>
                </a:srgbClr>
              </a:gs>
              <a:gs pos="100000">
                <a:srgbClr val="50C2E4">
                  <a:alpha val="30196"/>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7"/>
          <p:cNvSpPr txBox="1"/>
          <p:nvPr/>
        </p:nvSpPr>
        <p:spPr>
          <a:xfrm>
            <a:off x="617894" y="2260072"/>
            <a:ext cx="4178400" cy="1423436"/>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Ikusi TEDx edo TED-Ed-en bideo inspiratzaile bat, bokazio-hautaketan autoezagutzaren garrantzian murgilduko zaituena. Ikusi nola eragin dezaketen zure grina pertsonalek zure etorkizuneko erabakietan.</a:t>
            </a:r>
            <a:endParaRPr b="0" i="0" sz="1400" u="none" cap="none" strike="noStrike">
              <a:solidFill>
                <a:srgbClr val="666666"/>
              </a:solidFill>
              <a:latin typeface="Roboto"/>
              <a:ea typeface="Roboto"/>
              <a:cs typeface="Roboto"/>
              <a:sym typeface="Roboto"/>
            </a:endParaRPr>
          </a:p>
        </p:txBody>
      </p:sp>
      <p:sp>
        <p:nvSpPr>
          <p:cNvPr id="258" name="Google Shape;258;p7"/>
          <p:cNvSpPr txBox="1"/>
          <p:nvPr/>
        </p:nvSpPr>
        <p:spPr>
          <a:xfrm>
            <a:off x="1897929" y="3396688"/>
            <a:ext cx="2120915" cy="107205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s" sz="1200" u="sng" cap="none" strike="noStrike">
                <a:solidFill>
                  <a:srgbClr val="FF1D25"/>
                </a:solidFill>
                <a:latin typeface="Candara"/>
                <a:ea typeface="Candara"/>
                <a:cs typeface="Candara"/>
                <a:sym typeface="Candara"/>
                <a:hlinkClick r:id="rId5">
                  <a:extLst>
                    <a:ext uri="{A12FA001-AC4F-418D-AE19-62706E023703}">
                      <ahyp:hlinkClr val="tx"/>
                    </a:ext>
                  </a:extLst>
                </a:hlinkClick>
              </a:rPr>
              <a:t>http://bit.ly/47qGkes</a:t>
            </a:r>
            <a:r>
              <a:rPr b="0" i="0" lang="es" sz="1500" u="none" cap="none" strike="noStrike">
                <a:solidFill>
                  <a:srgbClr val="FF1D25"/>
                </a:solidFill>
                <a:latin typeface="Arial"/>
                <a:ea typeface="Arial"/>
                <a:cs typeface="Arial"/>
                <a:sym typeface="Arial"/>
              </a:rPr>
              <a:t>	</a:t>
            </a:r>
            <a:endParaRPr b="0" i="0" sz="1500" u="none" cap="none" strike="noStrike">
              <a:solidFill>
                <a:srgbClr val="FF1D2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s" sz="1200" u="sng" cap="none" strike="noStrike">
                <a:solidFill>
                  <a:srgbClr val="FF1D25"/>
                </a:solidFill>
                <a:latin typeface="Candara"/>
                <a:ea typeface="Candara"/>
                <a:cs typeface="Candara"/>
                <a:sym typeface="Candara"/>
                <a:hlinkClick r:id="rId6">
                  <a:extLst>
                    <a:ext uri="{A12FA001-AC4F-418D-AE19-62706E023703}">
                      <ahyp:hlinkClr val="tx"/>
                    </a:ext>
                  </a:extLst>
                </a:hlinkClick>
              </a:rPr>
              <a:t>https://bit.ly/3SgrQJT</a:t>
            </a:r>
            <a:endParaRPr b="0" i="0" sz="1200" u="sng" cap="none" strike="noStrike">
              <a:solidFill>
                <a:srgbClr val="FF1D25"/>
              </a:solidFill>
              <a:latin typeface="Candara"/>
              <a:ea typeface="Candara"/>
              <a:cs typeface="Candara"/>
              <a:sym typeface="Candara"/>
            </a:endParaRPr>
          </a:p>
          <a:p>
            <a:pPr indent="0" lvl="0" marL="0" marR="0" rtl="0" algn="l">
              <a:lnSpc>
                <a:spcPct val="100000"/>
              </a:lnSpc>
              <a:spcBef>
                <a:spcPts val="0"/>
              </a:spcBef>
              <a:spcAft>
                <a:spcPts val="0"/>
              </a:spcAft>
              <a:buClr>
                <a:srgbClr val="000000"/>
              </a:buClr>
              <a:buSzPts val="1100"/>
              <a:buFont typeface="Arial"/>
              <a:buNone/>
            </a:pPr>
            <a:r>
              <a:rPr b="0" i="0" lang="es" sz="1200" u="sng" cap="none" strike="noStrike">
                <a:solidFill>
                  <a:srgbClr val="FF1D25"/>
                </a:solidFill>
                <a:latin typeface="Candara"/>
                <a:ea typeface="Candara"/>
                <a:cs typeface="Candara"/>
                <a:sym typeface="Candara"/>
                <a:hlinkClick r:id="rId7">
                  <a:extLst>
                    <a:ext uri="{A12FA001-AC4F-418D-AE19-62706E023703}">
                      <ahyp:hlinkClr val="tx"/>
                    </a:ext>
                  </a:extLst>
                </a:hlinkClick>
              </a:rPr>
              <a:t>https://bit.ly/3tQbPRo</a:t>
            </a:r>
            <a:r>
              <a:rPr b="0" i="0" lang="es" sz="1200" u="none" cap="none" strike="noStrike">
                <a:solidFill>
                  <a:srgbClr val="FF1D25"/>
                </a:solidFill>
                <a:latin typeface="Candara"/>
                <a:ea typeface="Candara"/>
                <a:cs typeface="Candara"/>
                <a:sym typeface="Candara"/>
              </a:rPr>
              <a:t>; </a:t>
            </a:r>
            <a:endParaRPr/>
          </a:p>
          <a:p>
            <a:pPr indent="0" lvl="0" marL="0" marR="0" rtl="0" algn="l">
              <a:lnSpc>
                <a:spcPct val="100000"/>
              </a:lnSpc>
              <a:spcBef>
                <a:spcPts val="0"/>
              </a:spcBef>
              <a:spcAft>
                <a:spcPts val="800"/>
              </a:spcAft>
              <a:buClr>
                <a:srgbClr val="000000"/>
              </a:buClr>
              <a:buSzPts val="1100"/>
              <a:buFont typeface="Arial"/>
              <a:buNone/>
            </a:pPr>
            <a:r>
              <a:rPr b="0" i="0" lang="es" sz="1200" u="sng" cap="none" strike="noStrike">
                <a:solidFill>
                  <a:srgbClr val="FF1D25"/>
                </a:solidFill>
                <a:latin typeface="Candara"/>
                <a:ea typeface="Candara"/>
                <a:cs typeface="Candara"/>
                <a:sym typeface="Candara"/>
                <a:hlinkClick r:id="rId8">
                  <a:extLst>
                    <a:ext uri="{A12FA001-AC4F-418D-AE19-62706E023703}">
                      <ahyp:hlinkClr val="tx"/>
                    </a:ext>
                  </a:extLst>
                </a:hlinkClick>
              </a:rPr>
              <a:t>https://bit.ly/3MB4HhF</a:t>
            </a:r>
            <a:endParaRPr b="0" i="0" sz="1200" u="none" cap="none" strike="noStrike">
              <a:solidFill>
                <a:srgbClr val="FF1D25"/>
              </a:solidFill>
              <a:latin typeface="Candara"/>
              <a:ea typeface="Candara"/>
              <a:cs typeface="Candara"/>
              <a:sym typeface="Candara"/>
            </a:endParaRPr>
          </a:p>
        </p:txBody>
      </p:sp>
      <p:pic>
        <p:nvPicPr>
          <p:cNvPr id="259" name="Google Shape;259;p7"/>
          <p:cNvPicPr preferRelativeResize="0"/>
          <p:nvPr/>
        </p:nvPicPr>
        <p:blipFill rotWithShape="1">
          <a:blip r:embed="rId9">
            <a:alphaModFix/>
          </a:blip>
          <a:srcRect b="0" l="0" r="0" t="0"/>
          <a:stretch/>
        </p:blipFill>
        <p:spPr>
          <a:xfrm>
            <a:off x="4979100" y="199525"/>
            <a:ext cx="1821350" cy="971100"/>
          </a:xfrm>
          <a:prstGeom prst="rect">
            <a:avLst/>
          </a:prstGeom>
          <a:noFill/>
          <a:ln>
            <a:noFill/>
          </a:ln>
        </p:spPr>
      </p:pic>
      <p:pic>
        <p:nvPicPr>
          <p:cNvPr id="260" name="Google Shape;260;p7"/>
          <p:cNvPicPr preferRelativeResize="0"/>
          <p:nvPr/>
        </p:nvPicPr>
        <p:blipFill rotWithShape="1">
          <a:blip r:embed="rId10">
            <a:alphaModFix/>
          </a:blip>
          <a:srcRect b="0" l="0" r="0" t="0"/>
          <a:stretch/>
        </p:blipFill>
        <p:spPr>
          <a:xfrm>
            <a:off x="3160625" y="-228599"/>
            <a:ext cx="1043550" cy="1016900"/>
          </a:xfrm>
          <a:prstGeom prst="rect">
            <a:avLst/>
          </a:prstGeom>
          <a:noFill/>
          <a:ln>
            <a:noFill/>
          </a:ln>
        </p:spPr>
      </p:pic>
      <p:pic>
        <p:nvPicPr>
          <p:cNvPr id="261" name="Google Shape;261;p7"/>
          <p:cNvPicPr preferRelativeResize="0"/>
          <p:nvPr/>
        </p:nvPicPr>
        <p:blipFill rotWithShape="1">
          <a:blip r:embed="rId11">
            <a:alphaModFix/>
          </a:blip>
          <a:srcRect b="0" l="0" r="0" t="0"/>
          <a:stretch/>
        </p:blipFill>
        <p:spPr>
          <a:xfrm flipH="1">
            <a:off x="5485694" y="3603250"/>
            <a:ext cx="1105526" cy="1517499"/>
          </a:xfrm>
          <a:prstGeom prst="rect">
            <a:avLst/>
          </a:prstGeom>
          <a:noFill/>
          <a:ln>
            <a:noFill/>
          </a:ln>
        </p:spPr>
      </p:pic>
      <p:pic>
        <p:nvPicPr>
          <p:cNvPr id="262" name="Google Shape;262;p7"/>
          <p:cNvPicPr preferRelativeResize="0"/>
          <p:nvPr/>
        </p:nvPicPr>
        <p:blipFill rotWithShape="1">
          <a:blip r:embed="rId12">
            <a:alphaModFix/>
          </a:blip>
          <a:srcRect b="0" l="0" r="0" t="0"/>
          <a:stretch/>
        </p:blipFill>
        <p:spPr>
          <a:xfrm>
            <a:off x="6909700" y="3400901"/>
            <a:ext cx="1124600" cy="7559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8"/>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68" name="Google Shape;268;p8"/>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sp>
        <p:nvSpPr>
          <p:cNvPr id="269" name="Google Shape;269;p8"/>
          <p:cNvSpPr/>
          <p:nvPr/>
        </p:nvSpPr>
        <p:spPr>
          <a:xfrm>
            <a:off x="1382200" y="2145750"/>
            <a:ext cx="4813800" cy="1453800"/>
          </a:xfrm>
          <a:prstGeom prst="wedgeRoundRectCallout">
            <a:avLst>
              <a:gd fmla="val -57390" name="adj1"/>
              <a:gd fmla="val 48741" name="adj2"/>
              <a:gd fmla="val 0" name="adj3"/>
            </a:avLst>
          </a:prstGeom>
          <a:gradFill>
            <a:gsLst>
              <a:gs pos="0">
                <a:srgbClr val="F3A255">
                  <a:alpha val="34117"/>
                </a:srgbClr>
              </a:gs>
              <a:gs pos="49000">
                <a:srgbClr val="E6AED0">
                  <a:alpha val="34117"/>
                </a:srgbClr>
              </a:gs>
              <a:gs pos="100000">
                <a:srgbClr val="50C2E4">
                  <a:alpha val="30196"/>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8"/>
          <p:cNvSpPr txBox="1"/>
          <p:nvPr/>
        </p:nvSpPr>
        <p:spPr>
          <a:xfrm>
            <a:off x="1605400" y="2289725"/>
            <a:ext cx="4488300" cy="1423436"/>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None/>
            </a:pPr>
            <a:r>
              <a:rPr b="0" i="0" lang="es" sz="1400" u="none" cap="none" strike="noStrike">
                <a:solidFill>
                  <a:srgbClr val="666666"/>
                </a:solidFill>
                <a:latin typeface="Roboto"/>
                <a:ea typeface="Roboto"/>
                <a:cs typeface="Roboto"/>
                <a:sym typeface="Roboto"/>
              </a:rPr>
              <a:t>Osatu galdetegi bat zure interesak, trebetasunak eta nahiak aztertzeko. Galdetegi honek benetan motibatzen zaituen eta interesatzen zaizunari buruz sakon pentsatzen lagunduko dizu.</a:t>
            </a:r>
            <a:endParaRPr b="0"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666666"/>
              </a:solidFill>
              <a:latin typeface="Roboto"/>
              <a:ea typeface="Roboto"/>
              <a:cs typeface="Roboto"/>
              <a:sym typeface="Roboto"/>
            </a:endParaRPr>
          </a:p>
        </p:txBody>
      </p:sp>
      <p:pic>
        <p:nvPicPr>
          <p:cNvPr id="271" name="Google Shape;271;p8"/>
          <p:cNvPicPr preferRelativeResize="0"/>
          <p:nvPr/>
        </p:nvPicPr>
        <p:blipFill rotWithShape="1">
          <a:blip r:embed="rId4">
            <a:alphaModFix/>
          </a:blip>
          <a:srcRect b="0" l="0" r="0" t="0"/>
          <a:stretch/>
        </p:blipFill>
        <p:spPr>
          <a:xfrm>
            <a:off x="4747650" y="0"/>
            <a:ext cx="2264751" cy="1336050"/>
          </a:xfrm>
          <a:prstGeom prst="rect">
            <a:avLst/>
          </a:prstGeom>
          <a:noFill/>
          <a:ln>
            <a:noFill/>
          </a:ln>
        </p:spPr>
      </p:pic>
      <p:pic>
        <p:nvPicPr>
          <p:cNvPr id="272" name="Google Shape;272;p8"/>
          <p:cNvPicPr preferRelativeResize="0"/>
          <p:nvPr/>
        </p:nvPicPr>
        <p:blipFill rotWithShape="1">
          <a:blip r:embed="rId5">
            <a:alphaModFix/>
          </a:blip>
          <a:srcRect b="0" l="0" r="0" t="0"/>
          <a:stretch/>
        </p:blipFill>
        <p:spPr>
          <a:xfrm>
            <a:off x="144400" y="3457300"/>
            <a:ext cx="970926" cy="1515103"/>
          </a:xfrm>
          <a:prstGeom prst="rect">
            <a:avLst/>
          </a:prstGeom>
          <a:noFill/>
          <a:ln>
            <a:noFill/>
          </a:ln>
        </p:spPr>
      </p:pic>
      <p:sp>
        <p:nvSpPr>
          <p:cNvPr id="273" name="Google Shape;273;p8"/>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0" i="0" lang="es" sz="2000" u="none" cap="none" strike="noStrike">
                <a:solidFill>
                  <a:srgbClr val="666666"/>
                </a:solidFill>
                <a:latin typeface="Oswald"/>
                <a:ea typeface="Oswald"/>
                <a:cs typeface="Oswald"/>
                <a:sym typeface="Oswald"/>
              </a:rPr>
              <a:t>Mapa pertsonala deskubritzea eta sortzea: </a:t>
            </a:r>
            <a:endParaRPr/>
          </a:p>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 </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pic>
        <p:nvPicPr>
          <p:cNvPr id="274" name="Google Shape;274;p8"/>
          <p:cNvPicPr preferRelativeResize="0"/>
          <p:nvPr/>
        </p:nvPicPr>
        <p:blipFill rotWithShape="1">
          <a:blip r:embed="rId6">
            <a:alphaModFix/>
          </a:blip>
          <a:srcRect b="0" l="32525" r="30992" t="0"/>
          <a:stretch/>
        </p:blipFill>
        <p:spPr>
          <a:xfrm>
            <a:off x="6800450" y="0"/>
            <a:ext cx="2343552" cy="4288323"/>
          </a:xfrm>
          <a:prstGeom prst="rect">
            <a:avLst/>
          </a:prstGeom>
          <a:noFill/>
          <a:ln>
            <a:noFill/>
          </a:ln>
        </p:spPr>
      </p:pic>
      <p:pic>
        <p:nvPicPr>
          <p:cNvPr id="275" name="Google Shape;275;p8"/>
          <p:cNvPicPr preferRelativeResize="0"/>
          <p:nvPr/>
        </p:nvPicPr>
        <p:blipFill rotWithShape="1">
          <a:blip r:embed="rId7">
            <a:alphaModFix/>
          </a:blip>
          <a:srcRect b="0" l="0" r="0" t="0"/>
          <a:stretch/>
        </p:blipFill>
        <p:spPr>
          <a:xfrm>
            <a:off x="6856725" y="2697025"/>
            <a:ext cx="1515100" cy="1515100"/>
          </a:xfrm>
          <a:prstGeom prst="rect">
            <a:avLst/>
          </a:prstGeom>
          <a:noFill/>
          <a:ln>
            <a:noFill/>
          </a:ln>
        </p:spPr>
      </p:pic>
      <p:sp>
        <p:nvSpPr>
          <p:cNvPr id="276" name="Google Shape;276;p8"/>
          <p:cNvSpPr txBox="1"/>
          <p:nvPr/>
        </p:nvSpPr>
        <p:spPr>
          <a:xfrm>
            <a:off x="318550" y="1371583"/>
            <a:ext cx="5455500" cy="73863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s" sz="1800" u="none" cap="none" strike="noStrike">
                <a:solidFill>
                  <a:srgbClr val="FF1D25"/>
                </a:solidFill>
                <a:latin typeface="Oswald"/>
                <a:ea typeface="Oswald"/>
                <a:cs typeface="Oswald"/>
                <a:sym typeface="Oswald"/>
              </a:rPr>
              <a:t>2. Urratsa: Galdetegia</a:t>
            </a:r>
            <a:endParaRPr/>
          </a:p>
          <a:p>
            <a:pPr indent="0" lvl="0" marL="0" marR="0" rtl="0" algn="l">
              <a:lnSpc>
                <a:spcPct val="100000"/>
              </a:lnSpc>
              <a:spcBef>
                <a:spcPts val="0"/>
              </a:spcBef>
              <a:spcAft>
                <a:spcPts val="0"/>
              </a:spcAft>
              <a:buClr>
                <a:schemeClr val="dk1"/>
              </a:buClr>
              <a:buSzPts val="1100"/>
              <a:buFont typeface="Arial"/>
              <a:buNone/>
            </a:pPr>
            <a:r>
              <a:rPr b="1" i="0" lang="es" sz="1800" u="none" cap="none" strike="noStrike">
                <a:solidFill>
                  <a:srgbClr val="FF1D25"/>
                </a:solidFill>
                <a:latin typeface="Oswald"/>
                <a:ea typeface="Oswald"/>
                <a:cs typeface="Oswald"/>
                <a:sym typeface="Oswald"/>
              </a:rPr>
              <a:t> </a:t>
            </a:r>
            <a:r>
              <a:rPr b="1" i="0" lang="es" sz="1200" u="none" cap="none" strike="noStrike">
                <a:solidFill>
                  <a:srgbClr val="FF1D25"/>
                </a:solidFill>
                <a:latin typeface="Oswald"/>
                <a:ea typeface="Oswald"/>
                <a:cs typeface="Oswald"/>
                <a:sym typeface="Oswald"/>
              </a:rPr>
              <a:t>(15 minutu)</a:t>
            </a:r>
            <a:endParaRPr b="1" i="0" sz="1800" u="none" cap="none" strike="noStrike">
              <a:solidFill>
                <a:srgbClr val="FF1D25"/>
              </a:solidFill>
              <a:latin typeface="Oswald"/>
              <a:ea typeface="Oswald"/>
              <a:cs typeface="Oswald"/>
              <a:sym typeface="Oswa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g337296cd51d_0_8"/>
          <p:cNvSpPr txBox="1"/>
          <p:nvPr/>
        </p:nvSpPr>
        <p:spPr>
          <a:xfrm>
            <a:off x="177899" y="817525"/>
            <a:ext cx="8788201"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0" i="0" lang="es" sz="2000" u="none" cap="none" strike="noStrike">
                <a:solidFill>
                  <a:srgbClr val="666666"/>
                </a:solidFill>
                <a:latin typeface="Oswald"/>
                <a:ea typeface="Oswald"/>
                <a:cs typeface="Oswald"/>
                <a:sym typeface="Oswald"/>
              </a:rPr>
              <a:t>Mapa pertsonala deskubritzea eta sortzea:  </a:t>
            </a:r>
            <a:r>
              <a:rPr b="0" i="0" lang="es" sz="2000" u="none" cap="none" strike="noStrike">
                <a:solidFill>
                  <a:srgbClr val="FF1D25"/>
                </a:solidFill>
                <a:latin typeface="Oswald"/>
                <a:ea typeface="Oswald"/>
                <a:cs typeface="Oswald"/>
                <a:sym typeface="Oswald"/>
              </a:rPr>
              <a:t>GALDETEGIA</a:t>
            </a:r>
            <a:endParaRPr b="0" i="0" sz="2400" u="none" cap="none" strike="noStrike">
              <a:solidFill>
                <a:srgbClr val="FF1D25"/>
              </a:solidFill>
              <a:latin typeface="Oswald"/>
              <a:ea typeface="Oswald"/>
              <a:cs typeface="Oswald"/>
              <a:sym typeface="Oswald"/>
            </a:endParaRPr>
          </a:p>
        </p:txBody>
      </p:sp>
      <p:sp>
        <p:nvSpPr>
          <p:cNvPr id="282" name="Google Shape;282;g337296cd51d_0_8"/>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83" name="Google Shape;283;g337296cd51d_0_8"/>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pic>
        <p:nvPicPr>
          <p:cNvPr id="284" name="Google Shape;284;g337296cd51d_0_8"/>
          <p:cNvPicPr preferRelativeResize="0"/>
          <p:nvPr/>
        </p:nvPicPr>
        <p:blipFill rotWithShape="1">
          <a:blip r:embed="rId4">
            <a:alphaModFix/>
          </a:blip>
          <a:srcRect b="0" l="0" r="0" t="0"/>
          <a:stretch/>
        </p:blipFill>
        <p:spPr>
          <a:xfrm>
            <a:off x="447073" y="1272400"/>
            <a:ext cx="2613748" cy="3719777"/>
          </a:xfrm>
          <a:prstGeom prst="rect">
            <a:avLst/>
          </a:prstGeom>
          <a:noFill/>
          <a:ln>
            <a:noFill/>
          </a:ln>
        </p:spPr>
      </p:pic>
      <p:pic>
        <p:nvPicPr>
          <p:cNvPr id="285" name="Google Shape;285;g337296cd51d_0_8"/>
          <p:cNvPicPr preferRelativeResize="0"/>
          <p:nvPr/>
        </p:nvPicPr>
        <p:blipFill rotWithShape="1">
          <a:blip r:embed="rId5">
            <a:alphaModFix/>
          </a:blip>
          <a:srcRect b="0" l="5860" r="0" t="0"/>
          <a:stretch/>
        </p:blipFill>
        <p:spPr>
          <a:xfrm>
            <a:off x="3283958" y="1262125"/>
            <a:ext cx="2576081" cy="3855894"/>
          </a:xfrm>
          <a:prstGeom prst="rect">
            <a:avLst/>
          </a:prstGeom>
          <a:noFill/>
          <a:ln>
            <a:noFill/>
          </a:ln>
        </p:spPr>
      </p:pic>
      <p:pic>
        <p:nvPicPr>
          <p:cNvPr id="286" name="Google Shape;286;g337296cd51d_0_8"/>
          <p:cNvPicPr preferRelativeResize="0"/>
          <p:nvPr/>
        </p:nvPicPr>
        <p:blipFill rotWithShape="1">
          <a:blip r:embed="rId6">
            <a:alphaModFix/>
          </a:blip>
          <a:srcRect b="0" l="0" r="0" t="0"/>
          <a:stretch/>
        </p:blipFill>
        <p:spPr>
          <a:xfrm>
            <a:off x="6066529" y="1358899"/>
            <a:ext cx="2630398" cy="3611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id="291" name="Google Shape;291;p9"/>
          <p:cNvPicPr preferRelativeResize="0"/>
          <p:nvPr/>
        </p:nvPicPr>
        <p:blipFill rotWithShape="1">
          <a:blip r:embed="rId3">
            <a:alphaModFix/>
          </a:blip>
          <a:srcRect b="0" l="32522" r="30995" t="0"/>
          <a:stretch/>
        </p:blipFill>
        <p:spPr>
          <a:xfrm>
            <a:off x="6800450" y="0"/>
            <a:ext cx="2343552" cy="4288323"/>
          </a:xfrm>
          <a:prstGeom prst="rect">
            <a:avLst/>
          </a:prstGeom>
          <a:noFill/>
          <a:ln>
            <a:noFill/>
          </a:ln>
        </p:spPr>
      </p:pic>
      <p:sp>
        <p:nvSpPr>
          <p:cNvPr id="292" name="Google Shape;292;p9"/>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3" name="Google Shape;293;p9"/>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sp>
        <p:nvSpPr>
          <p:cNvPr id="294" name="Google Shape;294;p9"/>
          <p:cNvSpPr/>
          <p:nvPr/>
        </p:nvSpPr>
        <p:spPr>
          <a:xfrm>
            <a:off x="305475" y="2145750"/>
            <a:ext cx="4720800" cy="2789100"/>
          </a:xfrm>
          <a:prstGeom prst="wedgeRoundRectCallout">
            <a:avLst>
              <a:gd fmla="val 59574" name="adj1"/>
              <a:gd fmla="val 5425" name="adj2"/>
              <a:gd fmla="val 0" name="adj3"/>
            </a:avLst>
          </a:prstGeom>
          <a:gradFill>
            <a:gsLst>
              <a:gs pos="0">
                <a:srgbClr val="F3A255">
                  <a:alpha val="34117"/>
                </a:srgbClr>
              </a:gs>
              <a:gs pos="49000">
                <a:srgbClr val="E6AED0">
                  <a:alpha val="34117"/>
                </a:srgbClr>
              </a:gs>
              <a:gs pos="100000">
                <a:srgbClr val="50C2E4">
                  <a:alpha val="30196"/>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9"/>
          <p:cNvSpPr txBox="1"/>
          <p:nvPr/>
        </p:nvSpPr>
        <p:spPr>
          <a:xfrm>
            <a:off x="343425" y="2164238"/>
            <a:ext cx="4644900" cy="2662237"/>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None/>
            </a:pPr>
            <a:r>
              <a:rPr b="0" i="0" lang="es" sz="1400" u="none" cap="none" strike="noStrike">
                <a:solidFill>
                  <a:srgbClr val="666666"/>
                </a:solidFill>
                <a:latin typeface="Roboto"/>
                <a:ea typeface="Roboto"/>
                <a:cs typeface="Roboto"/>
                <a:sym typeface="Roboto"/>
              </a:rPr>
              <a:t>Galdetegiko zure erantzunetan oinarrituta, sortu zure </a:t>
            </a:r>
            <a:r>
              <a:rPr b="1" i="0" lang="es" sz="1400" u="none" cap="none" strike="noStrike">
                <a:solidFill>
                  <a:srgbClr val="666666"/>
                </a:solidFill>
                <a:latin typeface="Roboto"/>
                <a:ea typeface="Roboto"/>
                <a:cs typeface="Roboto"/>
                <a:sym typeface="Roboto"/>
              </a:rPr>
              <a:t>Mapa Pertsonala</a:t>
            </a:r>
            <a:r>
              <a:rPr b="0" i="0" lang="es" sz="1400" u="none" cap="none" strike="noStrike">
                <a:solidFill>
                  <a:srgbClr val="666666"/>
                </a:solidFill>
                <a:latin typeface="Roboto"/>
                <a:ea typeface="Roboto"/>
                <a:cs typeface="Roboto"/>
                <a:sym typeface="Roboto"/>
              </a:rPr>
              <a:t>.</a:t>
            </a:r>
            <a:endParaRPr b="0" i="0" sz="1400" u="none" cap="none" strike="noStrike">
              <a:solidFill>
                <a:srgbClr val="666666"/>
              </a:solidFill>
              <a:latin typeface="Roboto"/>
              <a:ea typeface="Roboto"/>
              <a:cs typeface="Roboto"/>
              <a:sym typeface="Roboto"/>
            </a:endParaRPr>
          </a:p>
          <a:p>
            <a:pPr indent="0" lvl="0" marL="0" marR="0" rtl="0" algn="just">
              <a:lnSpc>
                <a:spcPct val="115000"/>
              </a:lnSpc>
              <a:spcBef>
                <a:spcPts val="0"/>
              </a:spcBef>
              <a:spcAft>
                <a:spcPts val="0"/>
              </a:spcAft>
              <a:buClr>
                <a:srgbClr val="000000"/>
              </a:buClr>
              <a:buSzPts val="1300"/>
              <a:buFont typeface="Arial"/>
              <a:buNone/>
            </a:pPr>
            <a:r>
              <a:t/>
            </a:r>
            <a:endParaRPr b="0" i="0" sz="1400" u="none" cap="none" strike="noStrike">
              <a:solidFill>
                <a:srgbClr val="666666"/>
              </a:solidFill>
              <a:latin typeface="Roboto"/>
              <a:ea typeface="Roboto"/>
              <a:cs typeface="Roboto"/>
              <a:sym typeface="Roboto"/>
            </a:endParaRPr>
          </a:p>
          <a:p>
            <a:pPr indent="0" lvl="0" marL="0" marR="0" rtl="0" algn="just">
              <a:lnSpc>
                <a:spcPct val="115000"/>
              </a:lnSpc>
              <a:spcBef>
                <a:spcPts val="0"/>
              </a:spcBef>
              <a:spcAft>
                <a:spcPts val="0"/>
              </a:spcAft>
              <a:buNone/>
            </a:pPr>
            <a:r>
              <a:rPr b="0" i="0" lang="es" sz="1400" u="none" cap="none" strike="noStrike">
                <a:solidFill>
                  <a:srgbClr val="666666"/>
                </a:solidFill>
                <a:latin typeface="Roboto"/>
                <a:ea typeface="Roboto"/>
                <a:cs typeface="Roboto"/>
                <a:sym typeface="Roboto"/>
              </a:rPr>
              <a:t>Paperezko orri handiak eta material sortzaile fisikoak erabil ditzakezu, edo, modu digitalean lan egitea nahiago baduzu, </a:t>
            </a:r>
            <a:r>
              <a:rPr b="0" i="0" lang="es" sz="1400" u="sng" cap="none" strike="noStrike">
                <a:solidFill>
                  <a:srgbClr val="FF1D25"/>
                </a:solidFill>
                <a:latin typeface="Roboto"/>
                <a:ea typeface="Roboto"/>
                <a:cs typeface="Roboto"/>
                <a:sym typeface="Roboto"/>
              </a:rPr>
              <a:t>Canva</a:t>
            </a:r>
            <a:r>
              <a:rPr b="0" i="0" lang="es" sz="1400" u="none" cap="none" strike="noStrike">
                <a:solidFill>
                  <a:srgbClr val="FF1D25"/>
                </a:solidFill>
                <a:latin typeface="Roboto"/>
                <a:ea typeface="Roboto"/>
                <a:cs typeface="Roboto"/>
                <a:sym typeface="Roboto"/>
              </a:rPr>
              <a:t> ; </a:t>
            </a:r>
            <a:r>
              <a:rPr b="0" i="0" lang="es" sz="1400" u="sng" cap="none" strike="noStrike">
                <a:solidFill>
                  <a:srgbClr val="FF1D25"/>
                </a:solidFill>
                <a:latin typeface="Roboto"/>
                <a:ea typeface="Roboto"/>
                <a:cs typeface="Roboto"/>
                <a:sym typeface="Roboto"/>
              </a:rPr>
              <a:t>Mural </a:t>
            </a:r>
            <a:r>
              <a:rPr b="0" i="0" lang="es" sz="1400" u="none" cap="none" strike="noStrike">
                <a:solidFill>
                  <a:srgbClr val="FF1D25"/>
                </a:solidFill>
                <a:latin typeface="Roboto"/>
                <a:ea typeface="Roboto"/>
                <a:cs typeface="Roboto"/>
                <a:sym typeface="Roboto"/>
              </a:rPr>
              <a:t>; </a:t>
            </a:r>
            <a:r>
              <a:rPr b="0" i="0" lang="es" sz="1400" u="sng" cap="none" strike="noStrike">
                <a:solidFill>
                  <a:srgbClr val="FF1D25"/>
                </a:solidFill>
                <a:latin typeface="Roboto"/>
                <a:ea typeface="Roboto"/>
                <a:cs typeface="Roboto"/>
                <a:sym typeface="Roboto"/>
              </a:rPr>
              <a:t>Bubbl.us</a:t>
            </a:r>
            <a:r>
              <a:rPr b="0" i="0" lang="es" sz="1400" u="none" cap="none" strike="noStrike">
                <a:solidFill>
                  <a:srgbClr val="FF1D25"/>
                </a:solidFill>
                <a:latin typeface="Roboto"/>
                <a:ea typeface="Roboto"/>
                <a:cs typeface="Roboto"/>
                <a:sym typeface="Roboto"/>
              </a:rPr>
              <a:t> </a:t>
            </a:r>
            <a:r>
              <a:rPr b="0" i="0" lang="es" sz="1400" u="sng" cap="none" strike="noStrike">
                <a:solidFill>
                  <a:srgbClr val="FF1D25"/>
                </a:solidFill>
                <a:latin typeface="Roboto"/>
                <a:ea typeface="Roboto"/>
                <a:cs typeface="Roboto"/>
                <a:sym typeface="Roboto"/>
              </a:rPr>
              <a:t>Miroren</a:t>
            </a:r>
            <a:r>
              <a:rPr b="0" i="0" lang="es" sz="1400" u="none" cap="none" strike="noStrike">
                <a:solidFill>
                  <a:srgbClr val="FF1D25"/>
                </a:solidFill>
                <a:latin typeface="Roboto"/>
                <a:ea typeface="Roboto"/>
                <a:cs typeface="Roboto"/>
                <a:sym typeface="Roboto"/>
              </a:rPr>
              <a:t> </a:t>
            </a:r>
            <a:r>
              <a:rPr b="0" i="0" lang="es" sz="1400" u="none" cap="none" strike="noStrike">
                <a:solidFill>
                  <a:srgbClr val="666666"/>
                </a:solidFill>
                <a:latin typeface="Roboto"/>
                <a:ea typeface="Roboto"/>
                <a:cs typeface="Roboto"/>
                <a:sym typeface="Roboto"/>
              </a:rPr>
              <a:t>bidez, erraz diseinatu ahal izango dituzu mapa bisual ikusgarriak. Esperimentatu hainbat txantiloi eta elementu grafikorekin, zure interesak, balioak eta ametsak adierazteko.</a:t>
            </a:r>
            <a:endParaRPr b="0" i="0" sz="1300" u="none" cap="none" strike="noStrike">
              <a:solidFill>
                <a:srgbClr val="666666"/>
              </a:solidFill>
              <a:latin typeface="Roboto"/>
              <a:ea typeface="Roboto"/>
              <a:cs typeface="Roboto"/>
              <a:sym typeface="Roboto"/>
            </a:endParaRPr>
          </a:p>
        </p:txBody>
      </p:sp>
      <p:pic>
        <p:nvPicPr>
          <p:cNvPr id="296" name="Google Shape;296;p9"/>
          <p:cNvPicPr preferRelativeResize="0"/>
          <p:nvPr/>
        </p:nvPicPr>
        <p:blipFill rotWithShape="1">
          <a:blip r:embed="rId5">
            <a:alphaModFix/>
          </a:blip>
          <a:srcRect b="0" l="0" r="0" t="0"/>
          <a:stretch/>
        </p:blipFill>
        <p:spPr>
          <a:xfrm>
            <a:off x="5026263" y="240325"/>
            <a:ext cx="1333600" cy="1212350"/>
          </a:xfrm>
          <a:prstGeom prst="rect">
            <a:avLst/>
          </a:prstGeom>
          <a:noFill/>
          <a:ln>
            <a:noFill/>
          </a:ln>
        </p:spPr>
      </p:pic>
      <p:pic>
        <p:nvPicPr>
          <p:cNvPr id="297" name="Google Shape;297;p9"/>
          <p:cNvPicPr preferRelativeResize="0"/>
          <p:nvPr/>
        </p:nvPicPr>
        <p:blipFill rotWithShape="1">
          <a:blip r:embed="rId6">
            <a:alphaModFix/>
          </a:blip>
          <a:srcRect b="0" l="0" r="0" t="0"/>
          <a:stretch/>
        </p:blipFill>
        <p:spPr>
          <a:xfrm>
            <a:off x="7049750" y="2795750"/>
            <a:ext cx="1167250" cy="1656600"/>
          </a:xfrm>
          <a:prstGeom prst="rect">
            <a:avLst/>
          </a:prstGeom>
          <a:noFill/>
          <a:ln>
            <a:noFill/>
          </a:ln>
        </p:spPr>
      </p:pic>
      <p:pic>
        <p:nvPicPr>
          <p:cNvPr id="298" name="Google Shape;298;p9"/>
          <p:cNvPicPr preferRelativeResize="0"/>
          <p:nvPr/>
        </p:nvPicPr>
        <p:blipFill rotWithShape="1">
          <a:blip r:embed="rId7">
            <a:alphaModFix/>
          </a:blip>
          <a:srcRect b="0" l="0" r="0" t="0"/>
          <a:stretch/>
        </p:blipFill>
        <p:spPr>
          <a:xfrm flipH="1">
            <a:off x="5254275" y="2778125"/>
            <a:ext cx="1419722" cy="1656601"/>
          </a:xfrm>
          <a:prstGeom prst="rect">
            <a:avLst/>
          </a:prstGeom>
          <a:noFill/>
          <a:ln>
            <a:noFill/>
          </a:ln>
        </p:spPr>
      </p:pic>
      <p:sp>
        <p:nvSpPr>
          <p:cNvPr id="299" name="Google Shape;299;p9"/>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Mapa pertsonala deskubritzea eta sortzea:</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300" name="Google Shape;300;p9"/>
          <p:cNvSpPr txBox="1"/>
          <p:nvPr/>
        </p:nvSpPr>
        <p:spPr>
          <a:xfrm>
            <a:off x="177900" y="1260600"/>
            <a:ext cx="5455500" cy="73863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s" sz="1800" u="none" cap="none" strike="noStrike">
                <a:solidFill>
                  <a:srgbClr val="FF1D25"/>
                </a:solidFill>
                <a:latin typeface="Oswald"/>
                <a:ea typeface="Oswald"/>
                <a:cs typeface="Oswald"/>
                <a:sym typeface="Oswald"/>
              </a:rPr>
              <a:t>3. Urratsa: Nire Mapa Pertsonala sortzea</a:t>
            </a:r>
            <a:endParaRPr/>
          </a:p>
          <a:p>
            <a:pPr indent="0" lvl="0" marL="0" marR="0" rtl="0" algn="l">
              <a:lnSpc>
                <a:spcPct val="100000"/>
              </a:lnSpc>
              <a:spcBef>
                <a:spcPts val="0"/>
              </a:spcBef>
              <a:spcAft>
                <a:spcPts val="0"/>
              </a:spcAft>
              <a:buClr>
                <a:schemeClr val="dk1"/>
              </a:buClr>
              <a:buSzPts val="1100"/>
              <a:buFont typeface="Arial"/>
              <a:buNone/>
            </a:pPr>
            <a:r>
              <a:rPr b="1" i="0" lang="es" sz="1800" u="none" cap="none" strike="noStrike">
                <a:solidFill>
                  <a:srgbClr val="FF1D25"/>
                </a:solidFill>
                <a:latin typeface="Oswald"/>
                <a:ea typeface="Oswald"/>
                <a:cs typeface="Oswald"/>
                <a:sym typeface="Oswald"/>
              </a:rPr>
              <a:t> </a:t>
            </a:r>
            <a:r>
              <a:rPr b="1" i="0" lang="es" sz="1200" u="none" cap="none" strike="noStrike">
                <a:solidFill>
                  <a:srgbClr val="FF1D25"/>
                </a:solidFill>
                <a:latin typeface="Oswald"/>
                <a:ea typeface="Oswald"/>
                <a:cs typeface="Oswald"/>
                <a:sym typeface="Oswald"/>
              </a:rPr>
              <a:t>(10 minutu)</a:t>
            </a:r>
            <a:endParaRPr b="1" i="0" sz="1800" u="none" cap="none" strike="noStrike">
              <a:solidFill>
                <a:srgbClr val="FF1D25"/>
              </a:solidFill>
              <a:latin typeface="Oswald"/>
              <a:ea typeface="Oswald"/>
              <a:cs typeface="Oswald"/>
              <a:sym typeface="Oswa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g337296cd51d_0_36"/>
          <p:cNvSpPr txBox="1"/>
          <p:nvPr/>
        </p:nvSpPr>
        <p:spPr>
          <a:xfrm>
            <a:off x="177900" y="817524"/>
            <a:ext cx="4146450" cy="801725"/>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0" i="0" lang="es" sz="2000" u="none" cap="none" strike="noStrike">
                <a:solidFill>
                  <a:srgbClr val="666666"/>
                </a:solidFill>
                <a:latin typeface="Oswald"/>
                <a:ea typeface="Oswald"/>
                <a:cs typeface="Oswald"/>
                <a:sym typeface="Oswald"/>
              </a:rPr>
              <a:t>Mapa pertsonala deskubritzea eta sortzea: </a:t>
            </a:r>
            <a:r>
              <a:rPr b="0" i="0" lang="es" sz="2000" u="none" cap="none" strike="noStrike">
                <a:solidFill>
                  <a:srgbClr val="FF1D25"/>
                </a:solidFill>
                <a:latin typeface="Oswald"/>
                <a:ea typeface="Oswald"/>
                <a:cs typeface="Oswald"/>
                <a:sym typeface="Oswald"/>
              </a:rPr>
              <a:t>MAPA PERSONALA</a:t>
            </a:r>
            <a:endParaRPr b="0" i="0" sz="2400" u="none" cap="none" strike="noStrike">
              <a:solidFill>
                <a:srgbClr val="FF1D25"/>
              </a:solidFill>
              <a:latin typeface="Oswald"/>
              <a:ea typeface="Oswald"/>
              <a:cs typeface="Oswald"/>
              <a:sym typeface="Oswald"/>
            </a:endParaRPr>
          </a:p>
        </p:txBody>
      </p:sp>
      <p:sp>
        <p:nvSpPr>
          <p:cNvPr id="306" name="Google Shape;306;g337296cd51d_0_36"/>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7" name="Google Shape;307;g337296cd51d_0_36"/>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pic>
        <p:nvPicPr>
          <p:cNvPr id="308" name="Google Shape;308;g337296cd51d_0_36"/>
          <p:cNvPicPr preferRelativeResize="0"/>
          <p:nvPr/>
        </p:nvPicPr>
        <p:blipFill rotWithShape="1">
          <a:blip r:embed="rId4">
            <a:alphaModFix/>
          </a:blip>
          <a:srcRect b="0" l="0" r="0" t="0"/>
          <a:stretch/>
        </p:blipFill>
        <p:spPr>
          <a:xfrm>
            <a:off x="375800" y="3341368"/>
            <a:ext cx="1662065" cy="1483210"/>
          </a:xfrm>
          <a:prstGeom prst="rect">
            <a:avLst/>
          </a:prstGeom>
          <a:noFill/>
          <a:ln>
            <a:noFill/>
          </a:ln>
        </p:spPr>
      </p:pic>
      <p:sp>
        <p:nvSpPr>
          <p:cNvPr id="309" name="Google Shape;309;g337296cd51d_0_36"/>
          <p:cNvSpPr/>
          <p:nvPr/>
        </p:nvSpPr>
        <p:spPr>
          <a:xfrm>
            <a:off x="1402175" y="2076300"/>
            <a:ext cx="2570700" cy="678900"/>
          </a:xfrm>
          <a:prstGeom prst="wedgeRoundRectCallout">
            <a:avLst>
              <a:gd fmla="val -40430" name="adj1"/>
              <a:gd fmla="val 139392" name="adj2"/>
              <a:gd fmla="val 0" name="adj3"/>
            </a:avLst>
          </a:prstGeom>
          <a:gradFill>
            <a:gsLst>
              <a:gs pos="0">
                <a:srgbClr val="F3A255">
                  <a:alpha val="32941"/>
                </a:srgbClr>
              </a:gs>
              <a:gs pos="49000">
                <a:srgbClr val="E6AED0">
                  <a:alpha val="32941"/>
                </a:srgbClr>
              </a:gs>
              <a:gs pos="100000">
                <a:srgbClr val="50C2E4">
                  <a:alpha val="29019"/>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pic>
        <p:nvPicPr>
          <p:cNvPr id="310" name="Google Shape;310;g337296cd51d_0_36"/>
          <p:cNvPicPr preferRelativeResize="0"/>
          <p:nvPr/>
        </p:nvPicPr>
        <p:blipFill rotWithShape="1">
          <a:blip r:embed="rId5">
            <a:alphaModFix/>
          </a:blip>
          <a:srcRect b="0" l="0" r="0" t="0"/>
          <a:stretch/>
        </p:blipFill>
        <p:spPr>
          <a:xfrm>
            <a:off x="4548743" y="345850"/>
            <a:ext cx="4371206" cy="4615549"/>
          </a:xfrm>
          <a:prstGeom prst="rect">
            <a:avLst/>
          </a:prstGeom>
          <a:noFill/>
          <a:ln>
            <a:noFill/>
          </a:ln>
        </p:spPr>
      </p:pic>
      <p:sp>
        <p:nvSpPr>
          <p:cNvPr id="311" name="Google Shape;311;g337296cd51d_0_36"/>
          <p:cNvSpPr txBox="1"/>
          <p:nvPr/>
        </p:nvSpPr>
        <p:spPr>
          <a:xfrm>
            <a:off x="1439240" y="2076300"/>
            <a:ext cx="2501400" cy="603300"/>
          </a:xfrm>
          <a:prstGeom prst="rect">
            <a:avLst/>
          </a:prstGeom>
          <a:noFill/>
          <a:ln>
            <a:noFill/>
          </a:ln>
        </p:spPr>
        <p:txBody>
          <a:bodyPr anchorCtr="0" anchor="t" bIns="91425" lIns="91425" spcFirstLastPara="1" rIns="91425" wrap="square" tIns="91425">
            <a:noAutofit/>
          </a:bodyPr>
          <a:lstStyle/>
          <a:p>
            <a:pPr indent="0" lvl="0" marL="65405" marR="239840" rtl="0" algn="just">
              <a:lnSpc>
                <a:spcPct val="111000"/>
              </a:lnSpc>
              <a:spcBef>
                <a:spcPts val="0"/>
              </a:spcBef>
              <a:spcAft>
                <a:spcPts val="0"/>
              </a:spcAft>
              <a:buNone/>
            </a:pPr>
            <a:r>
              <a:rPr b="0" i="0" lang="es" sz="1400" u="none" cap="none" strike="noStrike">
                <a:solidFill>
                  <a:srgbClr val="666666"/>
                </a:solidFill>
                <a:latin typeface="Roboto"/>
                <a:ea typeface="Roboto"/>
                <a:cs typeface="Roboto"/>
                <a:sym typeface="Roboto"/>
              </a:rPr>
              <a:t>Hona hemen mapa pertsonal baten adibidea.</a:t>
            </a:r>
            <a:endParaRPr b="0" i="0" sz="1400" u="none" cap="none" strike="noStrike">
              <a:solidFill>
                <a:srgbClr val="666666"/>
              </a:solidFill>
              <a:latin typeface="Roboto"/>
              <a:ea typeface="Roboto"/>
              <a:cs typeface="Roboto"/>
              <a:sym typeface="Roboto"/>
            </a:endParaRPr>
          </a:p>
          <a:p>
            <a:pPr indent="0" lvl="0" marL="65405" marR="239840" rtl="0" algn="just">
              <a:lnSpc>
                <a:spcPct val="111000"/>
              </a:lnSpc>
              <a:spcBef>
                <a:spcPts val="0"/>
              </a:spcBef>
              <a:spcAft>
                <a:spcPts val="0"/>
              </a:spcAft>
              <a:buClr>
                <a:srgbClr val="000000"/>
              </a:buClr>
              <a:buSzPts val="1300"/>
              <a:buFont typeface="Arial"/>
              <a:buNone/>
            </a:pPr>
            <a:r>
              <a:t/>
            </a:r>
            <a:endParaRPr b="0" i="0" sz="1300" u="none" cap="none" strike="noStrike">
              <a:solidFill>
                <a:srgbClr val="000000"/>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Iratxe Zuazola Gorroño</dc:creator>
</cp:coreProperties>
</file>