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Lst>
  <p:sldSz cy="5143500" cx="9144000"/>
  <p:notesSz cx="6858000" cy="9144000"/>
  <p:embeddedFontLst>
    <p:embeddedFont>
      <p:font typeface="Roboto"/>
      <p:regular r:id="rId18"/>
      <p:bold r:id="rId19"/>
      <p:italic r:id="rId20"/>
      <p:boldItalic r:id="rId21"/>
    </p:embeddedFont>
    <p:embeddedFont>
      <p:font typeface="Oswald"/>
      <p:regular r:id="rId22"/>
      <p:bold r:id="rId2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4" roundtripDataSignature="AMtx7mi2rcxIQe1uUGwXZ3uy5Z2k827Ek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Roboto-italic.fntdata"/><Relationship Id="rId11" Type="http://schemas.openxmlformats.org/officeDocument/2006/relationships/slide" Target="slides/slide7.xml"/><Relationship Id="rId22" Type="http://schemas.openxmlformats.org/officeDocument/2006/relationships/font" Target="fonts/Oswald-regular.fntdata"/><Relationship Id="rId10" Type="http://schemas.openxmlformats.org/officeDocument/2006/relationships/slide" Target="slides/slide6.xml"/><Relationship Id="rId21" Type="http://schemas.openxmlformats.org/officeDocument/2006/relationships/font" Target="fonts/Roboto-boldItalic.fntdata"/><Relationship Id="rId13" Type="http://schemas.openxmlformats.org/officeDocument/2006/relationships/slide" Target="slides/slide9.xml"/><Relationship Id="rId24" Type="http://customschemas.google.com/relationships/presentationmetadata" Target="metadata"/><Relationship Id="rId12" Type="http://schemas.openxmlformats.org/officeDocument/2006/relationships/slide" Target="slides/slide8.xml"/><Relationship Id="rId23" Type="http://schemas.openxmlformats.org/officeDocument/2006/relationships/font" Target="fonts/Oswald-bold.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font" Target="fonts/Roboto-bold.fntdata"/><Relationship Id="rId6" Type="http://schemas.openxmlformats.org/officeDocument/2006/relationships/slide" Target="slides/slide2.xml"/><Relationship Id="rId18" Type="http://schemas.openxmlformats.org/officeDocument/2006/relationships/font" Target="fonts/Roboto-regular.fntdata"/><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p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9" name="Google Shape;179;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g31a064f1fad_0_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1" name="Google Shape;331;g31a064f1fad_0_9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p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0" name="Google Shape;350;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 name="Shape 361"/>
        <p:cNvGrpSpPr/>
        <p:nvPr/>
      </p:nvGrpSpPr>
      <p:grpSpPr>
        <a:xfrm>
          <a:off x="0" y="0"/>
          <a:ext cx="0" cy="0"/>
          <a:chOff x="0" y="0"/>
          <a:chExt cx="0" cy="0"/>
        </a:xfrm>
      </p:grpSpPr>
      <p:sp>
        <p:nvSpPr>
          <p:cNvPr id="362" name="Google Shape;362;p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3" name="Google Shape;363;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9" name="Shape 379"/>
        <p:cNvGrpSpPr/>
        <p:nvPr/>
      </p:nvGrpSpPr>
      <p:grpSpPr>
        <a:xfrm>
          <a:off x="0" y="0"/>
          <a:ext cx="0" cy="0"/>
          <a:chOff x="0" y="0"/>
          <a:chExt cx="0" cy="0"/>
        </a:xfrm>
      </p:grpSpPr>
      <p:sp>
        <p:nvSpPr>
          <p:cNvPr id="380" name="Google Shape;380;g31a064f1fad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81" name="Google Shape;381;g31a064f1fad_0_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3377672505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2" name="Google Shape;202;g3377672505c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p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3" name="Google Shape;213;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p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2" name="Google Shape;242;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p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6" name="Google Shape;256;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g3377672505c_0_2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6" name="Google Shape;276;g3377672505c_0_20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g31a064f1fad_0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7" name="Google Shape;287;g31a064f1fad_0_4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p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3" name="Google Shape;303;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p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7" name="Google Shape;317;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7.png"/><Relationship Id="rId4" Type="http://schemas.openxmlformats.org/officeDocument/2006/relationships/image" Target="../media/image8.png"/><Relationship Id="rId11" Type="http://schemas.openxmlformats.org/officeDocument/2006/relationships/image" Target="../media/image3.png"/><Relationship Id="rId10" Type="http://schemas.openxmlformats.org/officeDocument/2006/relationships/image" Target="../media/image9.jpg"/><Relationship Id="rId9" Type="http://schemas.openxmlformats.org/officeDocument/2006/relationships/image" Target="../media/image6.png"/><Relationship Id="rId5" Type="http://schemas.openxmlformats.org/officeDocument/2006/relationships/image" Target="../media/image4.png"/><Relationship Id="rId6" Type="http://schemas.openxmlformats.org/officeDocument/2006/relationships/image" Target="../media/image1.png"/><Relationship Id="rId7" Type="http://schemas.openxmlformats.org/officeDocument/2006/relationships/image" Target="../media/image10.jpg"/><Relationship Id="rId8"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eño personalizado 10">
  <p:cSld name="CUSTOM_9">
    <p:spTree>
      <p:nvGrpSpPr>
        <p:cNvPr id="8" name="Shape 8"/>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eño personalizado 3">
  <p:cSld name="CUSTOM_2">
    <p:spTree>
      <p:nvGrpSpPr>
        <p:cNvPr id="94" name="Shape 94"/>
        <p:cNvGrpSpPr/>
        <p:nvPr/>
      </p:nvGrpSpPr>
      <p:grpSpPr>
        <a:xfrm>
          <a:off x="0" y="0"/>
          <a:ext cx="0" cy="0"/>
          <a:chOff x="0" y="0"/>
          <a:chExt cx="0" cy="0"/>
        </a:xfrm>
      </p:grpSpPr>
      <p:sp>
        <p:nvSpPr>
          <p:cNvPr id="95" name="Google Shape;95;p35"/>
          <p:cNvSpPr/>
          <p:nvPr/>
        </p:nvSpPr>
        <p:spPr>
          <a:xfrm>
            <a:off x="6777675" y="2465900"/>
            <a:ext cx="2366400" cy="2677500"/>
          </a:xfrm>
          <a:prstGeom prst="rect">
            <a:avLst/>
          </a:prstGeom>
          <a:solidFill>
            <a:srgbClr val="50C2E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 name="Google Shape;96;p35"/>
          <p:cNvSpPr/>
          <p:nvPr>
            <p:ph idx="2" type="pic"/>
          </p:nvPr>
        </p:nvSpPr>
        <p:spPr>
          <a:xfrm>
            <a:off x="6996000" y="-2750"/>
            <a:ext cx="2225700" cy="3902400"/>
          </a:xfrm>
          <a:prstGeom prst="rect">
            <a:avLst/>
          </a:prstGeom>
          <a:noFill/>
          <a:ln>
            <a:noFill/>
          </a:ln>
        </p:spPr>
      </p:sp>
      <p:sp>
        <p:nvSpPr>
          <p:cNvPr id="97" name="Google Shape;97;p35"/>
          <p:cNvSpPr/>
          <p:nvPr/>
        </p:nvSpPr>
        <p:spPr>
          <a:xfrm>
            <a:off x="0" y="909025"/>
            <a:ext cx="177900" cy="261600"/>
          </a:xfrm>
          <a:prstGeom prst="rect">
            <a:avLst/>
          </a:prstGeom>
          <a:solidFill>
            <a:srgbClr val="50C2E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 name="Google Shape;98;p35"/>
          <p:cNvSpPr txBox="1"/>
          <p:nvPr>
            <p:ph type="title"/>
          </p:nvPr>
        </p:nvSpPr>
        <p:spPr>
          <a:xfrm>
            <a:off x="177900" y="752425"/>
            <a:ext cx="5447400" cy="418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666666"/>
              </a:buClr>
              <a:buSzPts val="2400"/>
              <a:buFont typeface="Oswald"/>
              <a:buNone/>
              <a:defRPr sz="2400">
                <a:solidFill>
                  <a:srgbClr val="666666"/>
                </a:solidFill>
                <a:latin typeface="Oswald"/>
                <a:ea typeface="Oswald"/>
                <a:cs typeface="Oswald"/>
                <a:sym typeface="Oswal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99" name="Google Shape;99;p35"/>
          <p:cNvSpPr txBox="1"/>
          <p:nvPr>
            <p:ph idx="1" type="subTitle"/>
          </p:nvPr>
        </p:nvSpPr>
        <p:spPr>
          <a:xfrm>
            <a:off x="177900" y="1506900"/>
            <a:ext cx="5184300" cy="4182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FF1D25"/>
              </a:buClr>
              <a:buSzPts val="1800"/>
              <a:buFont typeface="Oswald"/>
              <a:buNone/>
              <a:defRPr b="1" i="0" sz="1800" u="none" cap="none" strike="noStrike">
                <a:solidFill>
                  <a:srgbClr val="FF1D25"/>
                </a:solidFill>
                <a:latin typeface="Oswald"/>
                <a:ea typeface="Oswald"/>
                <a:cs typeface="Oswald"/>
                <a:sym typeface="Oswald"/>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pic>
        <p:nvPicPr>
          <p:cNvPr id="100" name="Google Shape;100;p35"/>
          <p:cNvPicPr preferRelativeResize="0"/>
          <p:nvPr/>
        </p:nvPicPr>
        <p:blipFill rotWithShape="1">
          <a:blip r:embed="rId2">
            <a:alphaModFix/>
          </a:blip>
          <a:srcRect b="0" l="0" r="0" t="0"/>
          <a:stretch/>
        </p:blipFill>
        <p:spPr>
          <a:xfrm>
            <a:off x="260200" y="317025"/>
            <a:ext cx="936103" cy="261625"/>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eño personalizado 5">
  <p:cSld name="CUSTOM_4">
    <p:spTree>
      <p:nvGrpSpPr>
        <p:cNvPr id="101" name="Shape 101"/>
        <p:cNvGrpSpPr/>
        <p:nvPr/>
      </p:nvGrpSpPr>
      <p:grpSpPr>
        <a:xfrm>
          <a:off x="0" y="0"/>
          <a:ext cx="0" cy="0"/>
          <a:chOff x="0" y="0"/>
          <a:chExt cx="0" cy="0"/>
        </a:xfrm>
      </p:grpSpPr>
      <p:sp>
        <p:nvSpPr>
          <p:cNvPr id="102" name="Google Shape;102;p36"/>
          <p:cNvSpPr/>
          <p:nvPr/>
        </p:nvSpPr>
        <p:spPr>
          <a:xfrm>
            <a:off x="6777675" y="0"/>
            <a:ext cx="2366400" cy="4241100"/>
          </a:xfrm>
          <a:prstGeom prst="rect">
            <a:avLst/>
          </a:prstGeom>
          <a:solidFill>
            <a:srgbClr val="50C2E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 name="Google Shape;103;p36"/>
          <p:cNvSpPr/>
          <p:nvPr/>
        </p:nvSpPr>
        <p:spPr>
          <a:xfrm>
            <a:off x="0" y="909025"/>
            <a:ext cx="177900" cy="261600"/>
          </a:xfrm>
          <a:prstGeom prst="rect">
            <a:avLst/>
          </a:prstGeom>
          <a:solidFill>
            <a:srgbClr val="50C2E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 name="Google Shape;104;p36"/>
          <p:cNvSpPr txBox="1"/>
          <p:nvPr>
            <p:ph type="title"/>
          </p:nvPr>
        </p:nvSpPr>
        <p:spPr>
          <a:xfrm>
            <a:off x="177900" y="752425"/>
            <a:ext cx="5447400" cy="418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666666"/>
              </a:buClr>
              <a:buSzPts val="2400"/>
              <a:buFont typeface="Oswald"/>
              <a:buNone/>
              <a:defRPr sz="2400">
                <a:solidFill>
                  <a:srgbClr val="666666"/>
                </a:solidFill>
                <a:latin typeface="Oswald"/>
                <a:ea typeface="Oswald"/>
                <a:cs typeface="Oswald"/>
                <a:sym typeface="Oswal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05" name="Google Shape;105;p36"/>
          <p:cNvSpPr txBox="1"/>
          <p:nvPr>
            <p:ph idx="1" type="subTitle"/>
          </p:nvPr>
        </p:nvSpPr>
        <p:spPr>
          <a:xfrm>
            <a:off x="177900" y="1506900"/>
            <a:ext cx="5184300" cy="4182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FF1D25"/>
              </a:buClr>
              <a:buSzPts val="1800"/>
              <a:buFont typeface="Oswald"/>
              <a:buNone/>
              <a:defRPr b="1" i="0" sz="1800" u="none" cap="none" strike="noStrike">
                <a:solidFill>
                  <a:srgbClr val="FF1D25"/>
                </a:solidFill>
                <a:latin typeface="Oswald"/>
                <a:ea typeface="Oswald"/>
                <a:cs typeface="Oswald"/>
                <a:sym typeface="Oswald"/>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pic>
        <p:nvPicPr>
          <p:cNvPr id="106" name="Google Shape;106;p36"/>
          <p:cNvPicPr preferRelativeResize="0"/>
          <p:nvPr/>
        </p:nvPicPr>
        <p:blipFill rotWithShape="1">
          <a:blip r:embed="rId2">
            <a:alphaModFix/>
          </a:blip>
          <a:srcRect b="0" l="0" r="0" t="0"/>
          <a:stretch/>
        </p:blipFill>
        <p:spPr>
          <a:xfrm>
            <a:off x="260200" y="317025"/>
            <a:ext cx="936103" cy="261625"/>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eño personalizado 6">
  <p:cSld name="CUSTOM_5">
    <p:spTree>
      <p:nvGrpSpPr>
        <p:cNvPr id="107" name="Shape 107"/>
        <p:cNvGrpSpPr/>
        <p:nvPr/>
      </p:nvGrpSpPr>
      <p:grpSpPr>
        <a:xfrm>
          <a:off x="0" y="0"/>
          <a:ext cx="0" cy="0"/>
          <a:chOff x="0" y="0"/>
          <a:chExt cx="0" cy="0"/>
        </a:xfrm>
      </p:grpSpPr>
      <p:sp>
        <p:nvSpPr>
          <p:cNvPr id="108" name="Google Shape;108;p37"/>
          <p:cNvSpPr/>
          <p:nvPr>
            <p:ph idx="2" type="pic"/>
          </p:nvPr>
        </p:nvSpPr>
        <p:spPr>
          <a:xfrm>
            <a:off x="6785650" y="-2750"/>
            <a:ext cx="2366400" cy="4525500"/>
          </a:xfrm>
          <a:prstGeom prst="rect">
            <a:avLst/>
          </a:prstGeom>
          <a:noFill/>
          <a:ln>
            <a:noFill/>
          </a:ln>
        </p:spPr>
      </p:sp>
      <p:sp>
        <p:nvSpPr>
          <p:cNvPr id="109" name="Google Shape;109;p37"/>
          <p:cNvSpPr/>
          <p:nvPr/>
        </p:nvSpPr>
        <p:spPr>
          <a:xfrm>
            <a:off x="5119925" y="2450650"/>
            <a:ext cx="3047700" cy="1209300"/>
          </a:xfrm>
          <a:prstGeom prst="rect">
            <a:avLst/>
          </a:prstGeom>
          <a:solidFill>
            <a:srgbClr val="E6AED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 name="Google Shape;110;p37"/>
          <p:cNvSpPr/>
          <p:nvPr/>
        </p:nvSpPr>
        <p:spPr>
          <a:xfrm>
            <a:off x="0" y="909025"/>
            <a:ext cx="177900" cy="261600"/>
          </a:xfrm>
          <a:prstGeom prst="rect">
            <a:avLst/>
          </a:prstGeom>
          <a:solidFill>
            <a:srgbClr val="E6AED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 name="Google Shape;111;p37"/>
          <p:cNvSpPr txBox="1"/>
          <p:nvPr>
            <p:ph type="title"/>
          </p:nvPr>
        </p:nvSpPr>
        <p:spPr>
          <a:xfrm>
            <a:off x="177900" y="752425"/>
            <a:ext cx="5447400" cy="418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666666"/>
              </a:buClr>
              <a:buSzPts val="2400"/>
              <a:buFont typeface="Oswald"/>
              <a:buNone/>
              <a:defRPr sz="2400">
                <a:solidFill>
                  <a:srgbClr val="666666"/>
                </a:solidFill>
                <a:latin typeface="Oswald"/>
                <a:ea typeface="Oswald"/>
                <a:cs typeface="Oswald"/>
                <a:sym typeface="Oswal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12" name="Google Shape;112;p37"/>
          <p:cNvSpPr txBox="1"/>
          <p:nvPr>
            <p:ph idx="1" type="subTitle"/>
          </p:nvPr>
        </p:nvSpPr>
        <p:spPr>
          <a:xfrm>
            <a:off x="177900" y="1506900"/>
            <a:ext cx="5184300" cy="4182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FF1D25"/>
              </a:buClr>
              <a:buSzPts val="1800"/>
              <a:buFont typeface="Oswald"/>
              <a:buNone/>
              <a:defRPr b="1" i="0" sz="1800" u="none" cap="none" strike="noStrike">
                <a:solidFill>
                  <a:srgbClr val="FF1D25"/>
                </a:solidFill>
                <a:latin typeface="Oswald"/>
                <a:ea typeface="Oswald"/>
                <a:cs typeface="Oswald"/>
                <a:sym typeface="Oswald"/>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13" name="Google Shape;113;p37"/>
          <p:cNvSpPr txBox="1"/>
          <p:nvPr>
            <p:ph idx="3" type="subTitle"/>
          </p:nvPr>
        </p:nvSpPr>
        <p:spPr>
          <a:xfrm>
            <a:off x="5276525" y="2610850"/>
            <a:ext cx="2734500" cy="8889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lt1"/>
              </a:buClr>
              <a:buSzPts val="1900"/>
              <a:buFont typeface="Oswald"/>
              <a:buNone/>
              <a:defRPr b="0" i="0" sz="1900" u="none" cap="none" strike="noStrike">
                <a:solidFill>
                  <a:schemeClr val="lt1"/>
                </a:solidFill>
                <a:latin typeface="Oswald"/>
                <a:ea typeface="Oswald"/>
                <a:cs typeface="Oswald"/>
                <a:sym typeface="Oswald"/>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pic>
        <p:nvPicPr>
          <p:cNvPr id="114" name="Google Shape;114;p37"/>
          <p:cNvPicPr preferRelativeResize="0"/>
          <p:nvPr/>
        </p:nvPicPr>
        <p:blipFill rotWithShape="1">
          <a:blip r:embed="rId2">
            <a:alphaModFix/>
          </a:blip>
          <a:srcRect b="0" l="0" r="0" t="0"/>
          <a:stretch/>
        </p:blipFill>
        <p:spPr>
          <a:xfrm>
            <a:off x="260200" y="317025"/>
            <a:ext cx="936103" cy="261625"/>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eño personalizado 7">
  <p:cSld name="CUSTOM_6">
    <p:spTree>
      <p:nvGrpSpPr>
        <p:cNvPr id="115" name="Shape 115"/>
        <p:cNvGrpSpPr/>
        <p:nvPr/>
      </p:nvGrpSpPr>
      <p:grpSpPr>
        <a:xfrm>
          <a:off x="0" y="0"/>
          <a:ext cx="0" cy="0"/>
          <a:chOff x="0" y="0"/>
          <a:chExt cx="0" cy="0"/>
        </a:xfrm>
      </p:grpSpPr>
      <p:sp>
        <p:nvSpPr>
          <p:cNvPr id="116" name="Google Shape;116;p38"/>
          <p:cNvSpPr/>
          <p:nvPr/>
        </p:nvSpPr>
        <p:spPr>
          <a:xfrm>
            <a:off x="6777675" y="0"/>
            <a:ext cx="2366400" cy="4241100"/>
          </a:xfrm>
          <a:prstGeom prst="rect">
            <a:avLst/>
          </a:prstGeom>
          <a:solidFill>
            <a:srgbClr val="E6AED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 name="Google Shape;117;p38"/>
          <p:cNvSpPr/>
          <p:nvPr/>
        </p:nvSpPr>
        <p:spPr>
          <a:xfrm>
            <a:off x="0" y="909025"/>
            <a:ext cx="177900" cy="261600"/>
          </a:xfrm>
          <a:prstGeom prst="rect">
            <a:avLst/>
          </a:prstGeom>
          <a:solidFill>
            <a:srgbClr val="E6AED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 name="Google Shape;118;p38"/>
          <p:cNvSpPr txBox="1"/>
          <p:nvPr>
            <p:ph type="title"/>
          </p:nvPr>
        </p:nvSpPr>
        <p:spPr>
          <a:xfrm>
            <a:off x="177900" y="752425"/>
            <a:ext cx="5447400" cy="418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666666"/>
              </a:buClr>
              <a:buSzPts val="2400"/>
              <a:buFont typeface="Oswald"/>
              <a:buNone/>
              <a:defRPr sz="2400">
                <a:solidFill>
                  <a:srgbClr val="666666"/>
                </a:solidFill>
                <a:latin typeface="Oswald"/>
                <a:ea typeface="Oswald"/>
                <a:cs typeface="Oswald"/>
                <a:sym typeface="Oswal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19" name="Google Shape;119;p38"/>
          <p:cNvSpPr txBox="1"/>
          <p:nvPr>
            <p:ph idx="1" type="subTitle"/>
          </p:nvPr>
        </p:nvSpPr>
        <p:spPr>
          <a:xfrm>
            <a:off x="177900" y="1506900"/>
            <a:ext cx="5184300" cy="4182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FF1D25"/>
              </a:buClr>
              <a:buSzPts val="1800"/>
              <a:buFont typeface="Oswald"/>
              <a:buNone/>
              <a:defRPr b="1" i="0" sz="1800" u="none" cap="none" strike="noStrike">
                <a:solidFill>
                  <a:srgbClr val="FF1D25"/>
                </a:solidFill>
                <a:latin typeface="Oswald"/>
                <a:ea typeface="Oswald"/>
                <a:cs typeface="Oswald"/>
                <a:sym typeface="Oswald"/>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pic>
        <p:nvPicPr>
          <p:cNvPr id="120" name="Google Shape;120;p38"/>
          <p:cNvPicPr preferRelativeResize="0"/>
          <p:nvPr/>
        </p:nvPicPr>
        <p:blipFill rotWithShape="1">
          <a:blip r:embed="rId2">
            <a:alphaModFix/>
          </a:blip>
          <a:srcRect b="0" l="0" r="0" t="0"/>
          <a:stretch/>
        </p:blipFill>
        <p:spPr>
          <a:xfrm>
            <a:off x="260200" y="317025"/>
            <a:ext cx="936103" cy="261625"/>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eño personalizado 9">
  <p:cSld name="CUSTOM_8">
    <p:spTree>
      <p:nvGrpSpPr>
        <p:cNvPr id="121" name="Shape 121"/>
        <p:cNvGrpSpPr/>
        <p:nvPr/>
      </p:nvGrpSpPr>
      <p:grpSpPr>
        <a:xfrm>
          <a:off x="0" y="0"/>
          <a:ext cx="0" cy="0"/>
          <a:chOff x="0" y="0"/>
          <a:chExt cx="0" cy="0"/>
        </a:xfrm>
      </p:grpSpPr>
      <p:sp>
        <p:nvSpPr>
          <p:cNvPr id="122" name="Google Shape;122;p39"/>
          <p:cNvSpPr/>
          <p:nvPr/>
        </p:nvSpPr>
        <p:spPr>
          <a:xfrm>
            <a:off x="6777675" y="2465900"/>
            <a:ext cx="2366400" cy="2677500"/>
          </a:xfrm>
          <a:prstGeom prst="rect">
            <a:avLst/>
          </a:prstGeom>
          <a:solidFill>
            <a:srgbClr val="E6AED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 name="Google Shape;123;p39"/>
          <p:cNvSpPr/>
          <p:nvPr>
            <p:ph idx="2" type="pic"/>
          </p:nvPr>
        </p:nvSpPr>
        <p:spPr>
          <a:xfrm>
            <a:off x="7308125" y="-9550"/>
            <a:ext cx="1830000" cy="4146900"/>
          </a:xfrm>
          <a:prstGeom prst="rect">
            <a:avLst/>
          </a:prstGeom>
          <a:noFill/>
          <a:ln>
            <a:noFill/>
          </a:ln>
        </p:spPr>
      </p:sp>
      <p:sp>
        <p:nvSpPr>
          <p:cNvPr id="124" name="Google Shape;124;p39"/>
          <p:cNvSpPr/>
          <p:nvPr/>
        </p:nvSpPr>
        <p:spPr>
          <a:xfrm>
            <a:off x="0" y="909025"/>
            <a:ext cx="177900" cy="261600"/>
          </a:xfrm>
          <a:prstGeom prst="rect">
            <a:avLst/>
          </a:prstGeom>
          <a:solidFill>
            <a:srgbClr val="E6AED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 name="Google Shape;125;p39"/>
          <p:cNvSpPr txBox="1"/>
          <p:nvPr>
            <p:ph type="title"/>
          </p:nvPr>
        </p:nvSpPr>
        <p:spPr>
          <a:xfrm>
            <a:off x="177900" y="752425"/>
            <a:ext cx="5447400" cy="418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666666"/>
              </a:buClr>
              <a:buSzPts val="2400"/>
              <a:buFont typeface="Oswald"/>
              <a:buNone/>
              <a:defRPr sz="2400">
                <a:solidFill>
                  <a:srgbClr val="666666"/>
                </a:solidFill>
                <a:latin typeface="Oswald"/>
                <a:ea typeface="Oswald"/>
                <a:cs typeface="Oswald"/>
                <a:sym typeface="Oswal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26" name="Google Shape;126;p39"/>
          <p:cNvSpPr txBox="1"/>
          <p:nvPr>
            <p:ph idx="1" type="subTitle"/>
          </p:nvPr>
        </p:nvSpPr>
        <p:spPr>
          <a:xfrm>
            <a:off x="177900" y="1506900"/>
            <a:ext cx="5184300" cy="4182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FF1D25"/>
              </a:buClr>
              <a:buSzPts val="1800"/>
              <a:buFont typeface="Oswald"/>
              <a:buNone/>
              <a:defRPr b="1" i="0" sz="1800" u="none" cap="none" strike="noStrike">
                <a:solidFill>
                  <a:srgbClr val="FF1D25"/>
                </a:solidFill>
                <a:latin typeface="Oswald"/>
                <a:ea typeface="Oswald"/>
                <a:cs typeface="Oswald"/>
                <a:sym typeface="Oswald"/>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pic>
        <p:nvPicPr>
          <p:cNvPr id="127" name="Google Shape;127;p39"/>
          <p:cNvPicPr preferRelativeResize="0"/>
          <p:nvPr/>
        </p:nvPicPr>
        <p:blipFill rotWithShape="1">
          <a:blip r:embed="rId2">
            <a:alphaModFix/>
          </a:blip>
          <a:srcRect b="0" l="0" r="0" t="0"/>
          <a:stretch/>
        </p:blipFill>
        <p:spPr>
          <a:xfrm>
            <a:off x="260200" y="317025"/>
            <a:ext cx="936103" cy="261625"/>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eño personalizado 8">
  <p:cSld name="CUSTOM_10">
    <p:spTree>
      <p:nvGrpSpPr>
        <p:cNvPr id="128" name="Shape 128"/>
        <p:cNvGrpSpPr/>
        <p:nvPr/>
      </p:nvGrpSpPr>
      <p:grpSpPr>
        <a:xfrm>
          <a:off x="0" y="0"/>
          <a:ext cx="0" cy="0"/>
          <a:chOff x="0" y="0"/>
          <a:chExt cx="0" cy="0"/>
        </a:xfrm>
      </p:grpSpPr>
      <p:sp>
        <p:nvSpPr>
          <p:cNvPr id="129" name="Google Shape;129;p40"/>
          <p:cNvSpPr/>
          <p:nvPr/>
        </p:nvSpPr>
        <p:spPr>
          <a:xfrm>
            <a:off x="6777675" y="0"/>
            <a:ext cx="2366400" cy="4241100"/>
          </a:xfrm>
          <a:prstGeom prst="rect">
            <a:avLst/>
          </a:prstGeom>
          <a:solidFill>
            <a:srgbClr val="F3A25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 name="Google Shape;130;p40"/>
          <p:cNvSpPr/>
          <p:nvPr>
            <p:ph idx="2" type="pic"/>
          </p:nvPr>
        </p:nvSpPr>
        <p:spPr>
          <a:xfrm>
            <a:off x="5767800" y="2745425"/>
            <a:ext cx="2853000" cy="1901700"/>
          </a:xfrm>
          <a:prstGeom prst="rect">
            <a:avLst/>
          </a:prstGeom>
          <a:noFill/>
          <a:ln>
            <a:noFill/>
          </a:ln>
        </p:spPr>
      </p:sp>
      <p:sp>
        <p:nvSpPr>
          <p:cNvPr id="131" name="Google Shape;131;p40"/>
          <p:cNvSpPr/>
          <p:nvPr/>
        </p:nvSpPr>
        <p:spPr>
          <a:xfrm>
            <a:off x="0" y="909025"/>
            <a:ext cx="177900" cy="261600"/>
          </a:xfrm>
          <a:prstGeom prst="rect">
            <a:avLst/>
          </a:prstGeom>
          <a:solidFill>
            <a:srgbClr val="F3A25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 name="Google Shape;132;p40"/>
          <p:cNvSpPr txBox="1"/>
          <p:nvPr>
            <p:ph type="title"/>
          </p:nvPr>
        </p:nvSpPr>
        <p:spPr>
          <a:xfrm>
            <a:off x="177900" y="752425"/>
            <a:ext cx="5447400" cy="418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666666"/>
              </a:buClr>
              <a:buSzPts val="2400"/>
              <a:buFont typeface="Oswald"/>
              <a:buNone/>
              <a:defRPr sz="2400">
                <a:solidFill>
                  <a:srgbClr val="666666"/>
                </a:solidFill>
                <a:latin typeface="Oswald"/>
                <a:ea typeface="Oswald"/>
                <a:cs typeface="Oswald"/>
                <a:sym typeface="Oswal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33" name="Google Shape;133;p40"/>
          <p:cNvSpPr txBox="1"/>
          <p:nvPr>
            <p:ph idx="1" type="subTitle"/>
          </p:nvPr>
        </p:nvSpPr>
        <p:spPr>
          <a:xfrm>
            <a:off x="177900" y="1506900"/>
            <a:ext cx="5184300" cy="4182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FF1D25"/>
              </a:buClr>
              <a:buSzPts val="1800"/>
              <a:buFont typeface="Oswald"/>
              <a:buNone/>
              <a:defRPr b="1" i="0" sz="1800" u="none" cap="none" strike="noStrike">
                <a:solidFill>
                  <a:srgbClr val="FF1D25"/>
                </a:solidFill>
                <a:latin typeface="Oswald"/>
                <a:ea typeface="Oswald"/>
                <a:cs typeface="Oswald"/>
                <a:sym typeface="Oswald"/>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pic>
        <p:nvPicPr>
          <p:cNvPr id="134" name="Google Shape;134;p40"/>
          <p:cNvPicPr preferRelativeResize="0"/>
          <p:nvPr/>
        </p:nvPicPr>
        <p:blipFill rotWithShape="1">
          <a:blip r:embed="rId2">
            <a:alphaModFix/>
          </a:blip>
          <a:srcRect b="0" l="0" r="0" t="0"/>
          <a:stretch/>
        </p:blipFill>
        <p:spPr>
          <a:xfrm>
            <a:off x="260200" y="317025"/>
            <a:ext cx="936103" cy="261625"/>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eño personalizado 11">
  <p:cSld name="CUSTOM_11">
    <p:spTree>
      <p:nvGrpSpPr>
        <p:cNvPr id="135" name="Shape 135"/>
        <p:cNvGrpSpPr/>
        <p:nvPr/>
      </p:nvGrpSpPr>
      <p:grpSpPr>
        <a:xfrm>
          <a:off x="0" y="0"/>
          <a:ext cx="0" cy="0"/>
          <a:chOff x="0" y="0"/>
          <a:chExt cx="0" cy="0"/>
        </a:xfrm>
      </p:grpSpPr>
      <p:sp>
        <p:nvSpPr>
          <p:cNvPr id="136" name="Google Shape;136;p41"/>
          <p:cNvSpPr/>
          <p:nvPr/>
        </p:nvSpPr>
        <p:spPr>
          <a:xfrm rot="5400000">
            <a:off x="4089000" y="88450"/>
            <a:ext cx="958500" cy="9151500"/>
          </a:xfrm>
          <a:prstGeom prst="rect">
            <a:avLst/>
          </a:prstGeom>
          <a:solidFill>
            <a:srgbClr val="F3A25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 name="Google Shape;137;p41"/>
          <p:cNvSpPr/>
          <p:nvPr>
            <p:ph idx="2" type="pic"/>
          </p:nvPr>
        </p:nvSpPr>
        <p:spPr>
          <a:xfrm>
            <a:off x="7138500" y="-2750"/>
            <a:ext cx="2016900" cy="4587300"/>
          </a:xfrm>
          <a:prstGeom prst="rect">
            <a:avLst/>
          </a:prstGeom>
          <a:noFill/>
          <a:ln>
            <a:noFill/>
          </a:ln>
        </p:spPr>
      </p:sp>
      <p:pic>
        <p:nvPicPr>
          <p:cNvPr id="138" name="Google Shape;138;p41"/>
          <p:cNvPicPr preferRelativeResize="0"/>
          <p:nvPr/>
        </p:nvPicPr>
        <p:blipFill rotWithShape="1">
          <a:blip r:embed="rId2">
            <a:alphaModFix/>
          </a:blip>
          <a:srcRect b="0" l="0" r="0" t="0"/>
          <a:stretch/>
        </p:blipFill>
        <p:spPr>
          <a:xfrm>
            <a:off x="260200" y="317025"/>
            <a:ext cx="936103" cy="261625"/>
          </a:xfrm>
          <a:prstGeom prst="rect">
            <a:avLst/>
          </a:prstGeom>
          <a:noFill/>
          <a:ln>
            <a:noFill/>
          </a:ln>
        </p:spPr>
      </p:pic>
      <p:sp>
        <p:nvSpPr>
          <p:cNvPr id="139" name="Google Shape;139;p41"/>
          <p:cNvSpPr/>
          <p:nvPr/>
        </p:nvSpPr>
        <p:spPr>
          <a:xfrm>
            <a:off x="0" y="909025"/>
            <a:ext cx="177900" cy="261600"/>
          </a:xfrm>
          <a:prstGeom prst="rect">
            <a:avLst/>
          </a:prstGeom>
          <a:solidFill>
            <a:srgbClr val="F3A25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 name="Google Shape;140;p41"/>
          <p:cNvSpPr txBox="1"/>
          <p:nvPr>
            <p:ph type="title"/>
          </p:nvPr>
        </p:nvSpPr>
        <p:spPr>
          <a:xfrm>
            <a:off x="177900" y="752425"/>
            <a:ext cx="5679600" cy="418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666666"/>
              </a:buClr>
              <a:buSzPts val="2400"/>
              <a:buFont typeface="Oswald"/>
              <a:buNone/>
              <a:defRPr sz="2400">
                <a:solidFill>
                  <a:srgbClr val="666666"/>
                </a:solidFill>
                <a:latin typeface="Oswald"/>
                <a:ea typeface="Oswald"/>
                <a:cs typeface="Oswald"/>
                <a:sym typeface="Oswal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41" name="Google Shape;141;p41"/>
          <p:cNvSpPr txBox="1"/>
          <p:nvPr>
            <p:ph idx="1" type="subTitle"/>
          </p:nvPr>
        </p:nvSpPr>
        <p:spPr>
          <a:xfrm>
            <a:off x="177900" y="1506900"/>
            <a:ext cx="5184300" cy="7020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FF1D25"/>
              </a:buClr>
              <a:buSzPts val="1800"/>
              <a:buFont typeface="Oswald"/>
              <a:buNone/>
              <a:defRPr b="1" i="0" sz="1800" u="none" cap="none" strike="noStrike">
                <a:solidFill>
                  <a:srgbClr val="FF1D25"/>
                </a:solidFill>
                <a:latin typeface="Oswald"/>
                <a:ea typeface="Oswald"/>
                <a:cs typeface="Oswald"/>
                <a:sym typeface="Oswald"/>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eño personalizado 12">
  <p:cSld name="CUSTOM_12">
    <p:spTree>
      <p:nvGrpSpPr>
        <p:cNvPr id="142" name="Shape 142"/>
        <p:cNvGrpSpPr/>
        <p:nvPr/>
      </p:nvGrpSpPr>
      <p:grpSpPr>
        <a:xfrm>
          <a:off x="0" y="0"/>
          <a:ext cx="0" cy="0"/>
          <a:chOff x="0" y="0"/>
          <a:chExt cx="0" cy="0"/>
        </a:xfrm>
      </p:grpSpPr>
      <p:sp>
        <p:nvSpPr>
          <p:cNvPr id="143" name="Google Shape;143;p42"/>
          <p:cNvSpPr/>
          <p:nvPr/>
        </p:nvSpPr>
        <p:spPr>
          <a:xfrm>
            <a:off x="6777675" y="0"/>
            <a:ext cx="2366400" cy="4241100"/>
          </a:xfrm>
          <a:prstGeom prst="rect">
            <a:avLst/>
          </a:prstGeom>
          <a:solidFill>
            <a:srgbClr val="F3A25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 name="Google Shape;144;p42"/>
          <p:cNvSpPr/>
          <p:nvPr/>
        </p:nvSpPr>
        <p:spPr>
          <a:xfrm>
            <a:off x="0" y="909025"/>
            <a:ext cx="177900" cy="261600"/>
          </a:xfrm>
          <a:prstGeom prst="rect">
            <a:avLst/>
          </a:prstGeom>
          <a:solidFill>
            <a:srgbClr val="F3A25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 name="Google Shape;145;p42"/>
          <p:cNvSpPr txBox="1"/>
          <p:nvPr>
            <p:ph type="title"/>
          </p:nvPr>
        </p:nvSpPr>
        <p:spPr>
          <a:xfrm>
            <a:off x="177900" y="752425"/>
            <a:ext cx="5447400" cy="418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666666"/>
              </a:buClr>
              <a:buSzPts val="2400"/>
              <a:buFont typeface="Oswald"/>
              <a:buNone/>
              <a:defRPr sz="2400">
                <a:solidFill>
                  <a:srgbClr val="666666"/>
                </a:solidFill>
                <a:latin typeface="Oswald"/>
                <a:ea typeface="Oswald"/>
                <a:cs typeface="Oswald"/>
                <a:sym typeface="Oswal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46" name="Google Shape;146;p42"/>
          <p:cNvSpPr txBox="1"/>
          <p:nvPr>
            <p:ph idx="1" type="subTitle"/>
          </p:nvPr>
        </p:nvSpPr>
        <p:spPr>
          <a:xfrm>
            <a:off x="177900" y="1506900"/>
            <a:ext cx="5184300" cy="4182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FF1D25"/>
              </a:buClr>
              <a:buSzPts val="1800"/>
              <a:buFont typeface="Oswald"/>
              <a:buNone/>
              <a:defRPr b="1" i="0" sz="1800" u="none" cap="none" strike="noStrike">
                <a:solidFill>
                  <a:srgbClr val="FF1D25"/>
                </a:solidFill>
                <a:latin typeface="Oswald"/>
                <a:ea typeface="Oswald"/>
                <a:cs typeface="Oswald"/>
                <a:sym typeface="Oswald"/>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pic>
        <p:nvPicPr>
          <p:cNvPr id="147" name="Google Shape;147;p42"/>
          <p:cNvPicPr preferRelativeResize="0"/>
          <p:nvPr/>
        </p:nvPicPr>
        <p:blipFill rotWithShape="1">
          <a:blip r:embed="rId2">
            <a:alphaModFix/>
          </a:blip>
          <a:srcRect b="0" l="0" r="0" t="0"/>
          <a:stretch/>
        </p:blipFill>
        <p:spPr>
          <a:xfrm>
            <a:off x="260200" y="317025"/>
            <a:ext cx="936103" cy="261625"/>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eño personalizado 13">
  <p:cSld name="CUSTOM_13">
    <p:spTree>
      <p:nvGrpSpPr>
        <p:cNvPr id="148" name="Shape 148"/>
        <p:cNvGrpSpPr/>
        <p:nvPr/>
      </p:nvGrpSpPr>
      <p:grpSpPr>
        <a:xfrm>
          <a:off x="0" y="0"/>
          <a:ext cx="0" cy="0"/>
          <a:chOff x="0" y="0"/>
          <a:chExt cx="0" cy="0"/>
        </a:xfrm>
      </p:grpSpPr>
      <p:sp>
        <p:nvSpPr>
          <p:cNvPr id="149" name="Google Shape;149;p43"/>
          <p:cNvSpPr/>
          <p:nvPr>
            <p:ph idx="2" type="pic"/>
          </p:nvPr>
        </p:nvSpPr>
        <p:spPr>
          <a:xfrm>
            <a:off x="6785650" y="-2750"/>
            <a:ext cx="2366400" cy="4525500"/>
          </a:xfrm>
          <a:prstGeom prst="rect">
            <a:avLst/>
          </a:prstGeom>
          <a:noFill/>
          <a:ln>
            <a:noFill/>
          </a:ln>
        </p:spPr>
      </p:sp>
      <p:sp>
        <p:nvSpPr>
          <p:cNvPr id="150" name="Google Shape;150;p43"/>
          <p:cNvSpPr/>
          <p:nvPr/>
        </p:nvSpPr>
        <p:spPr>
          <a:xfrm>
            <a:off x="5119925" y="2450650"/>
            <a:ext cx="3047700" cy="1209300"/>
          </a:xfrm>
          <a:prstGeom prst="rect">
            <a:avLst/>
          </a:prstGeom>
          <a:solidFill>
            <a:srgbClr val="F3A25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 name="Google Shape;151;p43"/>
          <p:cNvSpPr/>
          <p:nvPr/>
        </p:nvSpPr>
        <p:spPr>
          <a:xfrm>
            <a:off x="0" y="909025"/>
            <a:ext cx="177900" cy="261600"/>
          </a:xfrm>
          <a:prstGeom prst="rect">
            <a:avLst/>
          </a:prstGeom>
          <a:solidFill>
            <a:srgbClr val="F3A25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 name="Google Shape;152;p43"/>
          <p:cNvSpPr txBox="1"/>
          <p:nvPr>
            <p:ph type="title"/>
          </p:nvPr>
        </p:nvSpPr>
        <p:spPr>
          <a:xfrm>
            <a:off x="177900" y="752425"/>
            <a:ext cx="5447400" cy="418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666666"/>
              </a:buClr>
              <a:buSzPts val="2400"/>
              <a:buFont typeface="Oswald"/>
              <a:buNone/>
              <a:defRPr sz="2400">
                <a:solidFill>
                  <a:srgbClr val="666666"/>
                </a:solidFill>
                <a:latin typeface="Oswald"/>
                <a:ea typeface="Oswald"/>
                <a:cs typeface="Oswald"/>
                <a:sym typeface="Oswal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53" name="Google Shape;153;p43"/>
          <p:cNvSpPr txBox="1"/>
          <p:nvPr>
            <p:ph idx="1" type="subTitle"/>
          </p:nvPr>
        </p:nvSpPr>
        <p:spPr>
          <a:xfrm>
            <a:off x="177900" y="1506900"/>
            <a:ext cx="5184300" cy="4182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FF1D25"/>
              </a:buClr>
              <a:buSzPts val="1800"/>
              <a:buFont typeface="Oswald"/>
              <a:buNone/>
              <a:defRPr b="1" i="0" sz="1800" u="none" cap="none" strike="noStrike">
                <a:solidFill>
                  <a:srgbClr val="FF1D25"/>
                </a:solidFill>
                <a:latin typeface="Oswald"/>
                <a:ea typeface="Oswald"/>
                <a:cs typeface="Oswald"/>
                <a:sym typeface="Oswald"/>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54" name="Google Shape;154;p43"/>
          <p:cNvSpPr txBox="1"/>
          <p:nvPr>
            <p:ph idx="3" type="subTitle"/>
          </p:nvPr>
        </p:nvSpPr>
        <p:spPr>
          <a:xfrm>
            <a:off x="5276525" y="2610850"/>
            <a:ext cx="2734500" cy="8889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lt1"/>
              </a:buClr>
              <a:buSzPts val="1900"/>
              <a:buFont typeface="Oswald"/>
              <a:buNone/>
              <a:defRPr b="0" i="0" sz="1900" u="none" cap="none" strike="noStrike">
                <a:solidFill>
                  <a:schemeClr val="lt1"/>
                </a:solidFill>
                <a:latin typeface="Oswald"/>
                <a:ea typeface="Oswald"/>
                <a:cs typeface="Oswald"/>
                <a:sym typeface="Oswald"/>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pic>
        <p:nvPicPr>
          <p:cNvPr id="155" name="Google Shape;155;p43"/>
          <p:cNvPicPr preferRelativeResize="0"/>
          <p:nvPr/>
        </p:nvPicPr>
        <p:blipFill rotWithShape="1">
          <a:blip r:embed="rId2">
            <a:alphaModFix/>
          </a:blip>
          <a:srcRect b="0" l="0" r="0" t="0"/>
          <a:stretch/>
        </p:blipFill>
        <p:spPr>
          <a:xfrm>
            <a:off x="260200" y="317025"/>
            <a:ext cx="936103" cy="261625"/>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eño personalizado 14">
  <p:cSld name="CUSTOM_14">
    <p:spTree>
      <p:nvGrpSpPr>
        <p:cNvPr id="156" name="Shape 156"/>
        <p:cNvGrpSpPr/>
        <p:nvPr/>
      </p:nvGrpSpPr>
      <p:grpSpPr>
        <a:xfrm>
          <a:off x="0" y="0"/>
          <a:ext cx="0" cy="0"/>
          <a:chOff x="0" y="0"/>
          <a:chExt cx="0" cy="0"/>
        </a:xfrm>
      </p:grpSpPr>
      <p:sp>
        <p:nvSpPr>
          <p:cNvPr id="157" name="Google Shape;157;p44"/>
          <p:cNvSpPr/>
          <p:nvPr/>
        </p:nvSpPr>
        <p:spPr>
          <a:xfrm rot="5400000">
            <a:off x="4089000" y="88450"/>
            <a:ext cx="958500" cy="9151500"/>
          </a:xfrm>
          <a:prstGeom prst="rect">
            <a:avLst/>
          </a:prstGeom>
          <a:solidFill>
            <a:srgbClr val="E6AED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 name="Google Shape;158;p44"/>
          <p:cNvSpPr/>
          <p:nvPr>
            <p:ph idx="2" type="pic"/>
          </p:nvPr>
        </p:nvSpPr>
        <p:spPr>
          <a:xfrm>
            <a:off x="7138500" y="-2750"/>
            <a:ext cx="2016900" cy="4587300"/>
          </a:xfrm>
          <a:prstGeom prst="rect">
            <a:avLst/>
          </a:prstGeom>
          <a:noFill/>
          <a:ln>
            <a:noFill/>
          </a:ln>
        </p:spPr>
      </p:sp>
      <p:pic>
        <p:nvPicPr>
          <p:cNvPr id="159" name="Google Shape;159;p44"/>
          <p:cNvPicPr preferRelativeResize="0"/>
          <p:nvPr/>
        </p:nvPicPr>
        <p:blipFill rotWithShape="1">
          <a:blip r:embed="rId2">
            <a:alphaModFix/>
          </a:blip>
          <a:srcRect b="0" l="0" r="0" t="0"/>
          <a:stretch/>
        </p:blipFill>
        <p:spPr>
          <a:xfrm>
            <a:off x="260200" y="317025"/>
            <a:ext cx="936103" cy="261625"/>
          </a:xfrm>
          <a:prstGeom prst="rect">
            <a:avLst/>
          </a:prstGeom>
          <a:noFill/>
          <a:ln>
            <a:noFill/>
          </a:ln>
        </p:spPr>
      </p:pic>
      <p:sp>
        <p:nvSpPr>
          <p:cNvPr id="160" name="Google Shape;160;p44"/>
          <p:cNvSpPr/>
          <p:nvPr/>
        </p:nvSpPr>
        <p:spPr>
          <a:xfrm>
            <a:off x="0" y="909025"/>
            <a:ext cx="177900" cy="261600"/>
          </a:xfrm>
          <a:prstGeom prst="rect">
            <a:avLst/>
          </a:prstGeom>
          <a:solidFill>
            <a:srgbClr val="E6AED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 name="Google Shape;161;p44"/>
          <p:cNvSpPr txBox="1"/>
          <p:nvPr>
            <p:ph type="title"/>
          </p:nvPr>
        </p:nvSpPr>
        <p:spPr>
          <a:xfrm>
            <a:off x="177900" y="752425"/>
            <a:ext cx="5679600" cy="418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666666"/>
              </a:buClr>
              <a:buSzPts val="2400"/>
              <a:buFont typeface="Oswald"/>
              <a:buNone/>
              <a:defRPr sz="2400">
                <a:solidFill>
                  <a:srgbClr val="666666"/>
                </a:solidFill>
                <a:latin typeface="Oswald"/>
                <a:ea typeface="Oswald"/>
                <a:cs typeface="Oswald"/>
                <a:sym typeface="Oswal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62" name="Google Shape;162;p44"/>
          <p:cNvSpPr txBox="1"/>
          <p:nvPr>
            <p:ph idx="1" type="subTitle"/>
          </p:nvPr>
        </p:nvSpPr>
        <p:spPr>
          <a:xfrm>
            <a:off x="177900" y="1506900"/>
            <a:ext cx="5184300" cy="7020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FF1D25"/>
              </a:buClr>
              <a:buSzPts val="1800"/>
              <a:buFont typeface="Oswald"/>
              <a:buNone/>
              <a:defRPr b="1" i="0" sz="1800" u="none" cap="none" strike="noStrike">
                <a:solidFill>
                  <a:srgbClr val="FF1D25"/>
                </a:solidFill>
                <a:latin typeface="Oswald"/>
                <a:ea typeface="Oswald"/>
                <a:cs typeface="Oswald"/>
                <a:sym typeface="Oswald"/>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7"/>
          <p:cNvSpPr/>
          <p:nvPr/>
        </p:nvSpPr>
        <p:spPr>
          <a:xfrm>
            <a:off x="5173150" y="-3850"/>
            <a:ext cx="3970800" cy="4329300"/>
          </a:xfrm>
          <a:prstGeom prst="rect">
            <a:avLst/>
          </a:prstGeom>
          <a:solidFill>
            <a:srgbClr val="FF1D2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preencoded.png" id="11" name="Google Shape;11;p27"/>
          <p:cNvPicPr preferRelativeResize="0"/>
          <p:nvPr/>
        </p:nvPicPr>
        <p:blipFill rotWithShape="1">
          <a:blip r:embed="rId2">
            <a:alphaModFix amt="23000"/>
          </a:blip>
          <a:srcRect b="0" l="0" r="0" t="0"/>
          <a:stretch/>
        </p:blipFill>
        <p:spPr>
          <a:xfrm>
            <a:off x="5173200" y="-3809"/>
            <a:ext cx="3970750" cy="2473544"/>
          </a:xfrm>
          <a:prstGeom prst="rect">
            <a:avLst/>
          </a:prstGeom>
          <a:noFill/>
          <a:ln>
            <a:noFill/>
          </a:ln>
        </p:spPr>
      </p:pic>
      <p:pic>
        <p:nvPicPr>
          <p:cNvPr id="12" name="Google Shape;12;p27"/>
          <p:cNvPicPr preferRelativeResize="0"/>
          <p:nvPr/>
        </p:nvPicPr>
        <p:blipFill rotWithShape="1">
          <a:blip r:embed="rId3">
            <a:alphaModFix/>
          </a:blip>
          <a:srcRect b="0" l="0" r="0" t="0"/>
          <a:stretch/>
        </p:blipFill>
        <p:spPr>
          <a:xfrm>
            <a:off x="382100" y="263675"/>
            <a:ext cx="2512649" cy="702250"/>
          </a:xfrm>
          <a:prstGeom prst="rect">
            <a:avLst/>
          </a:prstGeom>
          <a:noFill/>
          <a:ln>
            <a:noFill/>
          </a:ln>
        </p:spPr>
      </p:pic>
      <p:pic>
        <p:nvPicPr>
          <p:cNvPr id="13" name="Google Shape;13;p27"/>
          <p:cNvPicPr preferRelativeResize="0"/>
          <p:nvPr/>
        </p:nvPicPr>
        <p:blipFill rotWithShape="1">
          <a:blip r:embed="rId4">
            <a:alphaModFix/>
          </a:blip>
          <a:srcRect b="0" l="0" r="0" t="0"/>
          <a:stretch/>
        </p:blipFill>
        <p:spPr>
          <a:xfrm>
            <a:off x="5044542" y="4717502"/>
            <a:ext cx="510277" cy="195278"/>
          </a:xfrm>
          <a:prstGeom prst="rect">
            <a:avLst/>
          </a:prstGeom>
          <a:noFill/>
          <a:ln>
            <a:noFill/>
          </a:ln>
        </p:spPr>
      </p:pic>
      <p:pic>
        <p:nvPicPr>
          <p:cNvPr descr="preencoded.png" id="14" name="Google Shape;14;p27"/>
          <p:cNvPicPr preferRelativeResize="0"/>
          <p:nvPr/>
        </p:nvPicPr>
        <p:blipFill rotWithShape="1">
          <a:blip r:embed="rId5">
            <a:alphaModFix/>
          </a:blip>
          <a:srcRect b="0" l="0" r="0" t="0"/>
          <a:stretch/>
        </p:blipFill>
        <p:spPr>
          <a:xfrm>
            <a:off x="8009042" y="4698988"/>
            <a:ext cx="438235" cy="237901"/>
          </a:xfrm>
          <a:prstGeom prst="rect">
            <a:avLst/>
          </a:prstGeom>
          <a:noFill/>
          <a:ln>
            <a:noFill/>
          </a:ln>
        </p:spPr>
      </p:pic>
      <p:pic>
        <p:nvPicPr>
          <p:cNvPr descr="preencoded.png" id="15" name="Google Shape;15;p27"/>
          <p:cNvPicPr preferRelativeResize="0"/>
          <p:nvPr/>
        </p:nvPicPr>
        <p:blipFill rotWithShape="1">
          <a:blip r:embed="rId2">
            <a:alphaModFix/>
          </a:blip>
          <a:srcRect b="0" l="0" r="0" t="0"/>
          <a:stretch/>
        </p:blipFill>
        <p:spPr>
          <a:xfrm>
            <a:off x="382094" y="4499219"/>
            <a:ext cx="713956" cy="444760"/>
          </a:xfrm>
          <a:prstGeom prst="rect">
            <a:avLst/>
          </a:prstGeom>
          <a:noFill/>
          <a:ln>
            <a:noFill/>
          </a:ln>
        </p:spPr>
      </p:pic>
      <p:cxnSp>
        <p:nvCxnSpPr>
          <p:cNvPr id="16" name="Google Shape;16;p27"/>
          <p:cNvCxnSpPr/>
          <p:nvPr/>
        </p:nvCxnSpPr>
        <p:spPr>
          <a:xfrm>
            <a:off x="5598223" y="4678452"/>
            <a:ext cx="0" cy="283800"/>
          </a:xfrm>
          <a:prstGeom prst="straightConnector1">
            <a:avLst/>
          </a:prstGeom>
          <a:noFill/>
          <a:ln cap="flat" cmpd="sng" w="9525">
            <a:solidFill>
              <a:srgbClr val="FF6261"/>
            </a:solidFill>
            <a:prstDash val="solid"/>
            <a:miter lim="800000"/>
            <a:headEnd len="sm" w="sm" type="none"/>
            <a:tailEnd len="sm" w="sm" type="none"/>
          </a:ln>
        </p:spPr>
      </p:cxnSp>
      <p:cxnSp>
        <p:nvCxnSpPr>
          <p:cNvPr id="17" name="Google Shape;17;p27"/>
          <p:cNvCxnSpPr/>
          <p:nvPr/>
        </p:nvCxnSpPr>
        <p:spPr>
          <a:xfrm>
            <a:off x="6335005" y="4678452"/>
            <a:ext cx="0" cy="283800"/>
          </a:xfrm>
          <a:prstGeom prst="straightConnector1">
            <a:avLst/>
          </a:prstGeom>
          <a:noFill/>
          <a:ln cap="flat" cmpd="sng" w="9525">
            <a:solidFill>
              <a:srgbClr val="FF6261"/>
            </a:solidFill>
            <a:prstDash val="solid"/>
            <a:miter lim="800000"/>
            <a:headEnd len="sm" w="sm" type="none"/>
            <a:tailEnd len="sm" w="sm" type="none"/>
          </a:ln>
        </p:spPr>
      </p:cxnSp>
      <p:cxnSp>
        <p:nvCxnSpPr>
          <p:cNvPr id="18" name="Google Shape;18;p27"/>
          <p:cNvCxnSpPr/>
          <p:nvPr/>
        </p:nvCxnSpPr>
        <p:spPr>
          <a:xfrm>
            <a:off x="7115192" y="4678452"/>
            <a:ext cx="0" cy="283800"/>
          </a:xfrm>
          <a:prstGeom prst="straightConnector1">
            <a:avLst/>
          </a:prstGeom>
          <a:noFill/>
          <a:ln cap="flat" cmpd="sng" w="9525">
            <a:solidFill>
              <a:srgbClr val="FF6261"/>
            </a:solidFill>
            <a:prstDash val="solid"/>
            <a:miter lim="800000"/>
            <a:headEnd len="sm" w="sm" type="none"/>
            <a:tailEnd len="sm" w="sm" type="none"/>
          </a:ln>
        </p:spPr>
      </p:cxnSp>
      <p:cxnSp>
        <p:nvCxnSpPr>
          <p:cNvPr id="19" name="Google Shape;19;p27"/>
          <p:cNvCxnSpPr/>
          <p:nvPr/>
        </p:nvCxnSpPr>
        <p:spPr>
          <a:xfrm>
            <a:off x="7895379" y="4678452"/>
            <a:ext cx="0" cy="283800"/>
          </a:xfrm>
          <a:prstGeom prst="straightConnector1">
            <a:avLst/>
          </a:prstGeom>
          <a:noFill/>
          <a:ln cap="flat" cmpd="sng" w="9525">
            <a:solidFill>
              <a:srgbClr val="FF6261"/>
            </a:solidFill>
            <a:prstDash val="solid"/>
            <a:miter lim="800000"/>
            <a:headEnd len="sm" w="sm" type="none"/>
            <a:tailEnd len="sm" w="sm" type="none"/>
          </a:ln>
        </p:spPr>
      </p:cxnSp>
      <p:pic>
        <p:nvPicPr>
          <p:cNvPr id="20" name="Google Shape;20;p27"/>
          <p:cNvPicPr preferRelativeResize="0"/>
          <p:nvPr/>
        </p:nvPicPr>
        <p:blipFill rotWithShape="1">
          <a:blip r:embed="rId6">
            <a:alphaModFix/>
          </a:blip>
          <a:srcRect b="0" l="0" r="0" t="0"/>
          <a:stretch/>
        </p:blipFill>
        <p:spPr>
          <a:xfrm>
            <a:off x="4287589" y="4499227"/>
            <a:ext cx="1312090" cy="97192"/>
          </a:xfrm>
          <a:prstGeom prst="rect">
            <a:avLst/>
          </a:prstGeom>
          <a:noFill/>
          <a:ln>
            <a:noFill/>
          </a:ln>
        </p:spPr>
      </p:pic>
      <p:pic>
        <p:nvPicPr>
          <p:cNvPr id="21" name="Google Shape;21;p27"/>
          <p:cNvPicPr preferRelativeResize="0"/>
          <p:nvPr/>
        </p:nvPicPr>
        <p:blipFill rotWithShape="1">
          <a:blip r:embed="rId7">
            <a:alphaModFix/>
          </a:blip>
          <a:srcRect b="9910" l="3997" r="3460" t="17430"/>
          <a:stretch/>
        </p:blipFill>
        <p:spPr>
          <a:xfrm>
            <a:off x="5621975" y="4717502"/>
            <a:ext cx="700277" cy="176960"/>
          </a:xfrm>
          <a:prstGeom prst="rect">
            <a:avLst/>
          </a:prstGeom>
          <a:noFill/>
          <a:ln>
            <a:noFill/>
          </a:ln>
        </p:spPr>
      </p:pic>
      <p:pic>
        <p:nvPicPr>
          <p:cNvPr id="22" name="Google Shape;22;p27"/>
          <p:cNvPicPr preferRelativeResize="0"/>
          <p:nvPr/>
        </p:nvPicPr>
        <p:blipFill rotWithShape="1">
          <a:blip r:embed="rId8">
            <a:alphaModFix/>
          </a:blip>
          <a:srcRect b="19450" l="10827" r="6318" t="5875"/>
          <a:stretch/>
        </p:blipFill>
        <p:spPr>
          <a:xfrm>
            <a:off x="6435914" y="4653706"/>
            <a:ext cx="601776" cy="302647"/>
          </a:xfrm>
          <a:prstGeom prst="rect">
            <a:avLst/>
          </a:prstGeom>
          <a:noFill/>
          <a:ln>
            <a:noFill/>
          </a:ln>
        </p:spPr>
      </p:pic>
      <p:pic>
        <p:nvPicPr>
          <p:cNvPr id="23" name="Google Shape;23;p27"/>
          <p:cNvPicPr preferRelativeResize="0"/>
          <p:nvPr/>
        </p:nvPicPr>
        <p:blipFill rotWithShape="1">
          <a:blip r:embed="rId9">
            <a:alphaModFix/>
          </a:blip>
          <a:srcRect b="30665" l="4977" r="4688" t="26089"/>
          <a:stretch/>
        </p:blipFill>
        <p:spPr>
          <a:xfrm>
            <a:off x="7208652" y="4698009"/>
            <a:ext cx="625153" cy="223792"/>
          </a:xfrm>
          <a:prstGeom prst="rect">
            <a:avLst/>
          </a:prstGeom>
          <a:noFill/>
          <a:ln>
            <a:noFill/>
          </a:ln>
        </p:spPr>
      </p:pic>
      <p:cxnSp>
        <p:nvCxnSpPr>
          <p:cNvPr id="24" name="Google Shape;24;p27"/>
          <p:cNvCxnSpPr/>
          <p:nvPr/>
        </p:nvCxnSpPr>
        <p:spPr>
          <a:xfrm>
            <a:off x="4966973" y="4678452"/>
            <a:ext cx="0" cy="283800"/>
          </a:xfrm>
          <a:prstGeom prst="straightConnector1">
            <a:avLst/>
          </a:prstGeom>
          <a:noFill/>
          <a:ln cap="flat" cmpd="sng" w="9525">
            <a:solidFill>
              <a:srgbClr val="FF6261"/>
            </a:solidFill>
            <a:prstDash val="solid"/>
            <a:miter lim="800000"/>
            <a:headEnd len="sm" w="sm" type="none"/>
            <a:tailEnd len="sm" w="sm" type="none"/>
          </a:ln>
        </p:spPr>
      </p:cxnSp>
      <p:cxnSp>
        <p:nvCxnSpPr>
          <p:cNvPr id="25" name="Google Shape;25;p27"/>
          <p:cNvCxnSpPr/>
          <p:nvPr/>
        </p:nvCxnSpPr>
        <p:spPr>
          <a:xfrm>
            <a:off x="8528373" y="4678452"/>
            <a:ext cx="0" cy="283800"/>
          </a:xfrm>
          <a:prstGeom prst="straightConnector1">
            <a:avLst/>
          </a:prstGeom>
          <a:noFill/>
          <a:ln cap="flat" cmpd="sng" w="9525">
            <a:solidFill>
              <a:srgbClr val="FF6261"/>
            </a:solidFill>
            <a:prstDash val="solid"/>
            <a:miter lim="800000"/>
            <a:headEnd len="sm" w="sm" type="none"/>
            <a:tailEnd len="sm" w="sm" type="none"/>
          </a:ln>
        </p:spPr>
      </p:cxnSp>
      <p:pic>
        <p:nvPicPr>
          <p:cNvPr id="26" name="Google Shape;26;p27"/>
          <p:cNvPicPr preferRelativeResize="0"/>
          <p:nvPr/>
        </p:nvPicPr>
        <p:blipFill rotWithShape="1">
          <a:blip r:embed="rId10">
            <a:alphaModFix/>
          </a:blip>
          <a:srcRect b="0" l="0" r="0" t="0"/>
          <a:stretch/>
        </p:blipFill>
        <p:spPr>
          <a:xfrm>
            <a:off x="8622525" y="4663825"/>
            <a:ext cx="275472" cy="302649"/>
          </a:xfrm>
          <a:prstGeom prst="rect">
            <a:avLst/>
          </a:prstGeom>
          <a:noFill/>
          <a:ln>
            <a:noFill/>
          </a:ln>
        </p:spPr>
      </p:pic>
      <p:pic>
        <p:nvPicPr>
          <p:cNvPr id="27" name="Google Shape;27;p27"/>
          <p:cNvPicPr preferRelativeResize="0"/>
          <p:nvPr/>
        </p:nvPicPr>
        <p:blipFill rotWithShape="1">
          <a:blip r:embed="rId11">
            <a:alphaModFix/>
          </a:blip>
          <a:srcRect b="0" l="0" r="0" t="0"/>
          <a:stretch/>
        </p:blipFill>
        <p:spPr>
          <a:xfrm>
            <a:off x="4287612" y="4653688"/>
            <a:ext cx="601776" cy="261631"/>
          </a:xfrm>
          <a:prstGeom prst="rect">
            <a:avLst/>
          </a:prstGeom>
          <a:noFill/>
          <a:ln>
            <a:noFill/>
          </a:ln>
        </p:spPr>
      </p:pic>
      <p:sp>
        <p:nvSpPr>
          <p:cNvPr id="28" name="Google Shape;28;p27"/>
          <p:cNvSpPr/>
          <p:nvPr>
            <p:ph idx="2" type="pic"/>
          </p:nvPr>
        </p:nvSpPr>
        <p:spPr>
          <a:xfrm>
            <a:off x="4356350" y="2303450"/>
            <a:ext cx="3366300" cy="2022000"/>
          </a:xfrm>
          <a:prstGeom prst="rect">
            <a:avLst/>
          </a:prstGeom>
          <a:noFill/>
          <a:ln>
            <a:noFill/>
          </a:ln>
        </p:spPr>
      </p:sp>
      <p:sp>
        <p:nvSpPr>
          <p:cNvPr id="29" name="Google Shape;29;p27"/>
          <p:cNvSpPr txBox="1"/>
          <p:nvPr>
            <p:ph type="title"/>
          </p:nvPr>
        </p:nvSpPr>
        <p:spPr>
          <a:xfrm>
            <a:off x="386800" y="1171150"/>
            <a:ext cx="3603300" cy="7329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434343"/>
              </a:buClr>
              <a:buSzPts val="3000"/>
              <a:buFont typeface="Oswald"/>
              <a:buNone/>
              <a:defRPr sz="3000">
                <a:solidFill>
                  <a:srgbClr val="434343"/>
                </a:solidFill>
                <a:latin typeface="Oswald"/>
                <a:ea typeface="Oswald"/>
                <a:cs typeface="Oswald"/>
                <a:sym typeface="Oswal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0" name="Google Shape;30;p27"/>
          <p:cNvSpPr txBox="1"/>
          <p:nvPr>
            <p:ph idx="3" type="title"/>
          </p:nvPr>
        </p:nvSpPr>
        <p:spPr>
          <a:xfrm>
            <a:off x="386800" y="2303450"/>
            <a:ext cx="3440400" cy="7329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666666"/>
              </a:buClr>
              <a:buSzPts val="1800"/>
              <a:buFont typeface="Oswald"/>
              <a:buNone/>
              <a:defRPr sz="1800">
                <a:solidFill>
                  <a:srgbClr val="666666"/>
                </a:solidFill>
                <a:latin typeface="Oswald"/>
                <a:ea typeface="Oswald"/>
                <a:cs typeface="Oswald"/>
                <a:sym typeface="Oswald"/>
              </a:defRPr>
            </a:lvl1pPr>
            <a:lvl2pPr lvl="1" algn="l">
              <a:lnSpc>
                <a:spcPct val="100000"/>
              </a:lnSpc>
              <a:spcBef>
                <a:spcPts val="0"/>
              </a:spcBef>
              <a:spcAft>
                <a:spcPts val="0"/>
              </a:spcAft>
              <a:buClr>
                <a:srgbClr val="666666"/>
              </a:buClr>
              <a:buSzPts val="2800"/>
              <a:buNone/>
              <a:defRPr>
                <a:solidFill>
                  <a:srgbClr val="666666"/>
                </a:solidFill>
              </a:defRPr>
            </a:lvl2pPr>
            <a:lvl3pPr lvl="2" algn="l">
              <a:lnSpc>
                <a:spcPct val="100000"/>
              </a:lnSpc>
              <a:spcBef>
                <a:spcPts val="0"/>
              </a:spcBef>
              <a:spcAft>
                <a:spcPts val="0"/>
              </a:spcAft>
              <a:buClr>
                <a:srgbClr val="666666"/>
              </a:buClr>
              <a:buSzPts val="2800"/>
              <a:buNone/>
              <a:defRPr>
                <a:solidFill>
                  <a:srgbClr val="666666"/>
                </a:solidFill>
              </a:defRPr>
            </a:lvl3pPr>
            <a:lvl4pPr lvl="3" algn="l">
              <a:lnSpc>
                <a:spcPct val="100000"/>
              </a:lnSpc>
              <a:spcBef>
                <a:spcPts val="0"/>
              </a:spcBef>
              <a:spcAft>
                <a:spcPts val="0"/>
              </a:spcAft>
              <a:buClr>
                <a:srgbClr val="666666"/>
              </a:buClr>
              <a:buSzPts val="2800"/>
              <a:buNone/>
              <a:defRPr>
                <a:solidFill>
                  <a:srgbClr val="666666"/>
                </a:solidFill>
              </a:defRPr>
            </a:lvl4pPr>
            <a:lvl5pPr lvl="4" algn="l">
              <a:lnSpc>
                <a:spcPct val="100000"/>
              </a:lnSpc>
              <a:spcBef>
                <a:spcPts val="0"/>
              </a:spcBef>
              <a:spcAft>
                <a:spcPts val="0"/>
              </a:spcAft>
              <a:buClr>
                <a:srgbClr val="666666"/>
              </a:buClr>
              <a:buSzPts val="2800"/>
              <a:buNone/>
              <a:defRPr>
                <a:solidFill>
                  <a:srgbClr val="666666"/>
                </a:solidFill>
              </a:defRPr>
            </a:lvl5pPr>
            <a:lvl6pPr lvl="5" algn="l">
              <a:lnSpc>
                <a:spcPct val="100000"/>
              </a:lnSpc>
              <a:spcBef>
                <a:spcPts val="0"/>
              </a:spcBef>
              <a:spcAft>
                <a:spcPts val="0"/>
              </a:spcAft>
              <a:buClr>
                <a:srgbClr val="666666"/>
              </a:buClr>
              <a:buSzPts val="2800"/>
              <a:buNone/>
              <a:defRPr>
                <a:solidFill>
                  <a:srgbClr val="666666"/>
                </a:solidFill>
              </a:defRPr>
            </a:lvl6pPr>
            <a:lvl7pPr lvl="6" algn="l">
              <a:lnSpc>
                <a:spcPct val="100000"/>
              </a:lnSpc>
              <a:spcBef>
                <a:spcPts val="0"/>
              </a:spcBef>
              <a:spcAft>
                <a:spcPts val="0"/>
              </a:spcAft>
              <a:buClr>
                <a:srgbClr val="666666"/>
              </a:buClr>
              <a:buSzPts val="2800"/>
              <a:buNone/>
              <a:defRPr>
                <a:solidFill>
                  <a:srgbClr val="666666"/>
                </a:solidFill>
              </a:defRPr>
            </a:lvl7pPr>
            <a:lvl8pPr lvl="7" algn="l">
              <a:lnSpc>
                <a:spcPct val="100000"/>
              </a:lnSpc>
              <a:spcBef>
                <a:spcPts val="0"/>
              </a:spcBef>
              <a:spcAft>
                <a:spcPts val="0"/>
              </a:spcAft>
              <a:buClr>
                <a:srgbClr val="666666"/>
              </a:buClr>
              <a:buSzPts val="2800"/>
              <a:buNone/>
              <a:defRPr>
                <a:solidFill>
                  <a:srgbClr val="666666"/>
                </a:solidFill>
              </a:defRPr>
            </a:lvl8pPr>
            <a:lvl9pPr lvl="8" algn="l">
              <a:lnSpc>
                <a:spcPct val="100000"/>
              </a:lnSpc>
              <a:spcBef>
                <a:spcPts val="0"/>
              </a:spcBef>
              <a:spcAft>
                <a:spcPts val="0"/>
              </a:spcAft>
              <a:buClr>
                <a:srgbClr val="666666"/>
              </a:buClr>
              <a:buSzPts val="2800"/>
              <a:buNone/>
              <a:defRPr>
                <a:solidFill>
                  <a:srgbClr val="666666"/>
                </a:solidFill>
              </a:defRPr>
            </a:lvl9pPr>
          </a:lstStyle>
          <a:p/>
        </p:txBody>
      </p:sp>
      <p:sp>
        <p:nvSpPr>
          <p:cNvPr id="31" name="Google Shape;31;p27"/>
          <p:cNvSpPr txBox="1"/>
          <p:nvPr>
            <p:ph idx="4" type="title"/>
          </p:nvPr>
        </p:nvSpPr>
        <p:spPr>
          <a:xfrm>
            <a:off x="386800" y="3172875"/>
            <a:ext cx="3603300" cy="7329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FF1D25"/>
              </a:buClr>
              <a:buSzPts val="3000"/>
              <a:buFont typeface="Oswald"/>
              <a:buNone/>
              <a:defRPr sz="3000">
                <a:solidFill>
                  <a:srgbClr val="FF1D25"/>
                </a:solidFill>
                <a:latin typeface="Oswald"/>
                <a:ea typeface="Oswald"/>
                <a:cs typeface="Oswald"/>
                <a:sym typeface="Oswal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eño personalizado 15">
  <p:cSld name="CUSTOM_15">
    <p:spTree>
      <p:nvGrpSpPr>
        <p:cNvPr id="163" name="Shape 163"/>
        <p:cNvGrpSpPr/>
        <p:nvPr/>
      </p:nvGrpSpPr>
      <p:grpSpPr>
        <a:xfrm>
          <a:off x="0" y="0"/>
          <a:ext cx="0" cy="0"/>
          <a:chOff x="0" y="0"/>
          <a:chExt cx="0" cy="0"/>
        </a:xfrm>
      </p:grpSpPr>
      <p:sp>
        <p:nvSpPr>
          <p:cNvPr id="164" name="Google Shape;164;p45"/>
          <p:cNvSpPr/>
          <p:nvPr/>
        </p:nvSpPr>
        <p:spPr>
          <a:xfrm rot="5400000">
            <a:off x="4089000" y="88450"/>
            <a:ext cx="958500" cy="9151500"/>
          </a:xfrm>
          <a:prstGeom prst="rect">
            <a:avLst/>
          </a:prstGeom>
          <a:solidFill>
            <a:srgbClr val="50C2E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 name="Google Shape;165;p45"/>
          <p:cNvSpPr/>
          <p:nvPr>
            <p:ph idx="2" type="pic"/>
          </p:nvPr>
        </p:nvSpPr>
        <p:spPr>
          <a:xfrm>
            <a:off x="7138500" y="-2750"/>
            <a:ext cx="2016900" cy="4587300"/>
          </a:xfrm>
          <a:prstGeom prst="rect">
            <a:avLst/>
          </a:prstGeom>
          <a:noFill/>
          <a:ln>
            <a:noFill/>
          </a:ln>
        </p:spPr>
      </p:sp>
      <p:pic>
        <p:nvPicPr>
          <p:cNvPr id="166" name="Google Shape;166;p45"/>
          <p:cNvPicPr preferRelativeResize="0"/>
          <p:nvPr/>
        </p:nvPicPr>
        <p:blipFill rotWithShape="1">
          <a:blip r:embed="rId2">
            <a:alphaModFix/>
          </a:blip>
          <a:srcRect b="0" l="0" r="0" t="0"/>
          <a:stretch/>
        </p:blipFill>
        <p:spPr>
          <a:xfrm>
            <a:off x="260200" y="317025"/>
            <a:ext cx="936103" cy="261625"/>
          </a:xfrm>
          <a:prstGeom prst="rect">
            <a:avLst/>
          </a:prstGeom>
          <a:noFill/>
          <a:ln>
            <a:noFill/>
          </a:ln>
        </p:spPr>
      </p:pic>
      <p:sp>
        <p:nvSpPr>
          <p:cNvPr id="167" name="Google Shape;167;p45"/>
          <p:cNvSpPr/>
          <p:nvPr/>
        </p:nvSpPr>
        <p:spPr>
          <a:xfrm>
            <a:off x="0" y="909025"/>
            <a:ext cx="177900" cy="261600"/>
          </a:xfrm>
          <a:prstGeom prst="rect">
            <a:avLst/>
          </a:prstGeom>
          <a:solidFill>
            <a:srgbClr val="50C2E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 name="Google Shape;168;p45"/>
          <p:cNvSpPr txBox="1"/>
          <p:nvPr>
            <p:ph type="title"/>
          </p:nvPr>
        </p:nvSpPr>
        <p:spPr>
          <a:xfrm>
            <a:off x="177900" y="752425"/>
            <a:ext cx="5679600" cy="418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666666"/>
              </a:buClr>
              <a:buSzPts val="2400"/>
              <a:buFont typeface="Oswald"/>
              <a:buNone/>
              <a:defRPr sz="2400">
                <a:solidFill>
                  <a:srgbClr val="666666"/>
                </a:solidFill>
                <a:latin typeface="Oswald"/>
                <a:ea typeface="Oswald"/>
                <a:cs typeface="Oswald"/>
                <a:sym typeface="Oswal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69" name="Google Shape;169;p45"/>
          <p:cNvSpPr txBox="1"/>
          <p:nvPr>
            <p:ph idx="1" type="subTitle"/>
          </p:nvPr>
        </p:nvSpPr>
        <p:spPr>
          <a:xfrm>
            <a:off x="177900" y="1506900"/>
            <a:ext cx="5184300" cy="7020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FF1D25"/>
              </a:buClr>
              <a:buSzPts val="1800"/>
              <a:buFont typeface="Oswald"/>
              <a:buNone/>
              <a:defRPr b="1" i="0" sz="1800" u="none" cap="none" strike="noStrike">
                <a:solidFill>
                  <a:srgbClr val="FF1D25"/>
                </a:solidFill>
                <a:latin typeface="Oswald"/>
                <a:ea typeface="Oswald"/>
                <a:cs typeface="Oswald"/>
                <a:sym typeface="Oswald"/>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eño personalizado 16">
  <p:cSld name="CUSTOM_16">
    <p:spTree>
      <p:nvGrpSpPr>
        <p:cNvPr id="170" name="Shape 170"/>
        <p:cNvGrpSpPr/>
        <p:nvPr/>
      </p:nvGrpSpPr>
      <p:grpSpPr>
        <a:xfrm>
          <a:off x="0" y="0"/>
          <a:ext cx="0" cy="0"/>
          <a:chOff x="0" y="0"/>
          <a:chExt cx="0" cy="0"/>
        </a:xfrm>
      </p:grpSpPr>
      <p:sp>
        <p:nvSpPr>
          <p:cNvPr id="171" name="Google Shape;171;p46"/>
          <p:cNvSpPr/>
          <p:nvPr/>
        </p:nvSpPr>
        <p:spPr>
          <a:xfrm>
            <a:off x="6777675" y="0"/>
            <a:ext cx="2396400" cy="4241100"/>
          </a:xfrm>
          <a:prstGeom prst="rect">
            <a:avLst/>
          </a:prstGeom>
          <a:solidFill>
            <a:srgbClr val="50C2E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72" name="Google Shape;172;p46"/>
          <p:cNvPicPr preferRelativeResize="0"/>
          <p:nvPr/>
        </p:nvPicPr>
        <p:blipFill rotWithShape="1">
          <a:blip r:embed="rId2">
            <a:alphaModFix/>
          </a:blip>
          <a:srcRect b="0" l="0" r="0" t="0"/>
          <a:stretch/>
        </p:blipFill>
        <p:spPr>
          <a:xfrm>
            <a:off x="260200" y="317025"/>
            <a:ext cx="936103" cy="261625"/>
          </a:xfrm>
          <a:prstGeom prst="rect">
            <a:avLst/>
          </a:prstGeom>
          <a:noFill/>
          <a:ln>
            <a:noFill/>
          </a:ln>
        </p:spPr>
      </p:pic>
      <p:sp>
        <p:nvSpPr>
          <p:cNvPr id="173" name="Google Shape;173;p46"/>
          <p:cNvSpPr/>
          <p:nvPr/>
        </p:nvSpPr>
        <p:spPr>
          <a:xfrm>
            <a:off x="0" y="909025"/>
            <a:ext cx="177900" cy="261600"/>
          </a:xfrm>
          <a:prstGeom prst="rect">
            <a:avLst/>
          </a:prstGeom>
          <a:solidFill>
            <a:srgbClr val="50C2E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 name="Google Shape;174;p46"/>
          <p:cNvSpPr/>
          <p:nvPr>
            <p:ph idx="2" type="pic"/>
          </p:nvPr>
        </p:nvSpPr>
        <p:spPr>
          <a:xfrm>
            <a:off x="5238525" y="2691125"/>
            <a:ext cx="3380100" cy="1840500"/>
          </a:xfrm>
          <a:prstGeom prst="rect">
            <a:avLst/>
          </a:prstGeom>
          <a:noFill/>
          <a:ln>
            <a:noFill/>
          </a:ln>
        </p:spPr>
      </p:sp>
      <p:sp>
        <p:nvSpPr>
          <p:cNvPr id="175" name="Google Shape;175;p46"/>
          <p:cNvSpPr txBox="1"/>
          <p:nvPr>
            <p:ph type="title"/>
          </p:nvPr>
        </p:nvSpPr>
        <p:spPr>
          <a:xfrm>
            <a:off x="177900" y="752425"/>
            <a:ext cx="5679600" cy="418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666666"/>
              </a:buClr>
              <a:buSzPts val="2400"/>
              <a:buFont typeface="Oswald"/>
              <a:buNone/>
              <a:defRPr sz="2400">
                <a:solidFill>
                  <a:srgbClr val="666666"/>
                </a:solidFill>
                <a:latin typeface="Oswald"/>
                <a:ea typeface="Oswald"/>
                <a:cs typeface="Oswald"/>
                <a:sym typeface="Oswal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76" name="Google Shape;176;p46"/>
          <p:cNvSpPr txBox="1"/>
          <p:nvPr>
            <p:ph idx="1" type="subTitle"/>
          </p:nvPr>
        </p:nvSpPr>
        <p:spPr>
          <a:xfrm>
            <a:off x="177900" y="1506900"/>
            <a:ext cx="5184300" cy="7020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FF1D25"/>
              </a:buClr>
              <a:buSzPts val="1800"/>
              <a:buFont typeface="Oswald"/>
              <a:buNone/>
              <a:defRPr b="1" i="0" sz="1800" u="none" cap="none" strike="noStrike">
                <a:solidFill>
                  <a:srgbClr val="FF1D25"/>
                </a:solidFill>
                <a:latin typeface="Oswald"/>
                <a:ea typeface="Oswald"/>
                <a:cs typeface="Oswald"/>
                <a:sym typeface="Oswald"/>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2" name="Shape 32"/>
        <p:cNvGrpSpPr/>
        <p:nvPr/>
      </p:nvGrpSpPr>
      <p:grpSpPr>
        <a:xfrm>
          <a:off x="0" y="0"/>
          <a:ext cx="0" cy="0"/>
          <a:chOff x="0" y="0"/>
          <a:chExt cx="0" cy="0"/>
        </a:xfrm>
      </p:grpSpPr>
      <p:pic>
        <p:nvPicPr>
          <p:cNvPr id="33" name="Google Shape;33;p28"/>
          <p:cNvPicPr preferRelativeResize="0"/>
          <p:nvPr/>
        </p:nvPicPr>
        <p:blipFill rotWithShape="1">
          <a:blip r:embed="rId2">
            <a:alphaModFix/>
          </a:blip>
          <a:srcRect b="0" l="0" r="0" t="0"/>
          <a:stretch/>
        </p:blipFill>
        <p:spPr>
          <a:xfrm>
            <a:off x="7323900" y="332250"/>
            <a:ext cx="1499625" cy="419125"/>
          </a:xfrm>
          <a:prstGeom prst="rect">
            <a:avLst/>
          </a:prstGeom>
          <a:noFill/>
          <a:ln>
            <a:noFill/>
          </a:ln>
        </p:spPr>
      </p:pic>
      <p:sp>
        <p:nvSpPr>
          <p:cNvPr id="34" name="Google Shape;34;p28"/>
          <p:cNvSpPr/>
          <p:nvPr/>
        </p:nvSpPr>
        <p:spPr>
          <a:xfrm>
            <a:off x="0" y="822000"/>
            <a:ext cx="2208900" cy="4321500"/>
          </a:xfrm>
          <a:prstGeom prst="rect">
            <a:avLst/>
          </a:prstGeom>
          <a:solidFill>
            <a:srgbClr val="FF1D2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 name="Google Shape;35;p28"/>
          <p:cNvSpPr/>
          <p:nvPr>
            <p:ph idx="2" type="pic"/>
          </p:nvPr>
        </p:nvSpPr>
        <p:spPr>
          <a:xfrm>
            <a:off x="1024625" y="1935100"/>
            <a:ext cx="1830000" cy="3219300"/>
          </a:xfrm>
          <a:prstGeom prst="rect">
            <a:avLst/>
          </a:prstGeom>
          <a:noFill/>
          <a:ln>
            <a:noFill/>
          </a:ln>
        </p:spPr>
      </p:sp>
      <p:sp>
        <p:nvSpPr>
          <p:cNvPr id="36" name="Google Shape;36;p28"/>
          <p:cNvSpPr txBox="1"/>
          <p:nvPr>
            <p:ph type="title"/>
          </p:nvPr>
        </p:nvSpPr>
        <p:spPr>
          <a:xfrm>
            <a:off x="2442850" y="1184725"/>
            <a:ext cx="6955200" cy="644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666666"/>
              </a:buClr>
              <a:buSzPts val="3000"/>
              <a:buFont typeface="Oswald"/>
              <a:buNone/>
              <a:defRPr sz="3000">
                <a:solidFill>
                  <a:srgbClr val="666666"/>
                </a:solidFill>
                <a:latin typeface="Oswald"/>
                <a:ea typeface="Oswald"/>
                <a:cs typeface="Oswald"/>
                <a:sym typeface="Oswal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7" name="Google Shape;37;p28"/>
          <p:cNvSpPr txBox="1"/>
          <p:nvPr>
            <p:ph idx="1" type="subTitle"/>
          </p:nvPr>
        </p:nvSpPr>
        <p:spPr>
          <a:xfrm>
            <a:off x="3779625" y="2005775"/>
            <a:ext cx="5265600" cy="30129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434343"/>
              </a:buClr>
              <a:buSzPts val="2000"/>
              <a:buFont typeface="Oswald"/>
              <a:buNone/>
              <a:defRPr b="0" i="0" sz="2000" u="none" cap="none" strike="noStrike">
                <a:solidFill>
                  <a:srgbClr val="434343"/>
                </a:solidFill>
                <a:latin typeface="Oswald"/>
                <a:ea typeface="Oswald"/>
                <a:cs typeface="Oswald"/>
                <a:sym typeface="Oswald"/>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8" name="Shape 38"/>
        <p:cNvGrpSpPr/>
        <p:nvPr/>
      </p:nvGrpSpPr>
      <p:grpSpPr>
        <a:xfrm>
          <a:off x="0" y="0"/>
          <a:ext cx="0" cy="0"/>
          <a:chOff x="0" y="0"/>
          <a:chExt cx="0" cy="0"/>
        </a:xfrm>
      </p:grpSpPr>
      <p:sp>
        <p:nvSpPr>
          <p:cNvPr id="39" name="Google Shape;39;p29"/>
          <p:cNvSpPr/>
          <p:nvPr/>
        </p:nvSpPr>
        <p:spPr>
          <a:xfrm>
            <a:off x="6777675" y="0"/>
            <a:ext cx="2396400" cy="4241100"/>
          </a:xfrm>
          <a:prstGeom prst="rect">
            <a:avLst/>
          </a:prstGeom>
          <a:solidFill>
            <a:srgbClr val="FF1D2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40" name="Google Shape;40;p29"/>
          <p:cNvPicPr preferRelativeResize="0"/>
          <p:nvPr/>
        </p:nvPicPr>
        <p:blipFill rotWithShape="1">
          <a:blip r:embed="rId2">
            <a:alphaModFix/>
          </a:blip>
          <a:srcRect b="0" l="0" r="0" t="0"/>
          <a:stretch/>
        </p:blipFill>
        <p:spPr>
          <a:xfrm>
            <a:off x="260200" y="317025"/>
            <a:ext cx="936103" cy="261625"/>
          </a:xfrm>
          <a:prstGeom prst="rect">
            <a:avLst/>
          </a:prstGeom>
          <a:noFill/>
          <a:ln>
            <a:noFill/>
          </a:ln>
        </p:spPr>
      </p:pic>
      <p:sp>
        <p:nvSpPr>
          <p:cNvPr id="41" name="Google Shape;41;p29"/>
          <p:cNvSpPr/>
          <p:nvPr/>
        </p:nvSpPr>
        <p:spPr>
          <a:xfrm>
            <a:off x="0" y="909025"/>
            <a:ext cx="177900" cy="261600"/>
          </a:xfrm>
          <a:prstGeom prst="rect">
            <a:avLst/>
          </a:prstGeom>
          <a:solidFill>
            <a:srgbClr val="FF1D2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 name="Google Shape;42;p29"/>
          <p:cNvSpPr/>
          <p:nvPr>
            <p:ph idx="2" type="pic"/>
          </p:nvPr>
        </p:nvSpPr>
        <p:spPr>
          <a:xfrm>
            <a:off x="5238525" y="2691125"/>
            <a:ext cx="3380100" cy="1840500"/>
          </a:xfrm>
          <a:prstGeom prst="rect">
            <a:avLst/>
          </a:prstGeom>
          <a:noFill/>
          <a:ln>
            <a:noFill/>
          </a:ln>
        </p:spPr>
      </p:sp>
      <p:sp>
        <p:nvSpPr>
          <p:cNvPr id="43" name="Google Shape;43;p29"/>
          <p:cNvSpPr txBox="1"/>
          <p:nvPr>
            <p:ph type="title"/>
          </p:nvPr>
        </p:nvSpPr>
        <p:spPr>
          <a:xfrm>
            <a:off x="177900" y="752425"/>
            <a:ext cx="5679600" cy="418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666666"/>
              </a:buClr>
              <a:buSzPts val="2400"/>
              <a:buFont typeface="Oswald"/>
              <a:buNone/>
              <a:defRPr sz="2400">
                <a:solidFill>
                  <a:srgbClr val="666666"/>
                </a:solidFill>
                <a:latin typeface="Oswald"/>
                <a:ea typeface="Oswald"/>
                <a:cs typeface="Oswald"/>
                <a:sym typeface="Oswal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44" name="Google Shape;44;p29"/>
          <p:cNvSpPr txBox="1"/>
          <p:nvPr>
            <p:ph idx="1" type="subTitle"/>
          </p:nvPr>
        </p:nvSpPr>
        <p:spPr>
          <a:xfrm>
            <a:off x="177900" y="1506900"/>
            <a:ext cx="5184300" cy="7020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FF1D25"/>
              </a:buClr>
              <a:buSzPts val="1800"/>
              <a:buFont typeface="Oswald"/>
              <a:buNone/>
              <a:defRPr b="1" i="0" sz="1800" u="none" cap="none" strike="noStrike">
                <a:solidFill>
                  <a:srgbClr val="FF1D25"/>
                </a:solidFill>
                <a:latin typeface="Oswald"/>
                <a:ea typeface="Oswald"/>
                <a:cs typeface="Oswald"/>
                <a:sym typeface="Oswald"/>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eño personalizado 18">
  <p:cSld name="CUSTOM_18">
    <p:spTree>
      <p:nvGrpSpPr>
        <p:cNvPr id="45" name="Shape 45"/>
        <p:cNvGrpSpPr/>
        <p:nvPr/>
      </p:nvGrpSpPr>
      <p:grpSpPr>
        <a:xfrm>
          <a:off x="0" y="0"/>
          <a:ext cx="0" cy="0"/>
          <a:chOff x="0" y="0"/>
          <a:chExt cx="0" cy="0"/>
        </a:xfrm>
      </p:grpSpPr>
      <p:sp>
        <p:nvSpPr>
          <p:cNvPr id="46" name="Google Shape;46;p30"/>
          <p:cNvSpPr/>
          <p:nvPr/>
        </p:nvSpPr>
        <p:spPr>
          <a:xfrm>
            <a:off x="6777675" y="0"/>
            <a:ext cx="2396400" cy="4241100"/>
          </a:xfrm>
          <a:prstGeom prst="rect">
            <a:avLst/>
          </a:prstGeom>
          <a:solidFill>
            <a:srgbClr val="FF1D2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47" name="Google Shape;47;p30"/>
          <p:cNvPicPr preferRelativeResize="0"/>
          <p:nvPr/>
        </p:nvPicPr>
        <p:blipFill rotWithShape="1">
          <a:blip r:embed="rId2">
            <a:alphaModFix/>
          </a:blip>
          <a:srcRect b="0" l="0" r="0" t="0"/>
          <a:stretch/>
        </p:blipFill>
        <p:spPr>
          <a:xfrm>
            <a:off x="260200" y="317025"/>
            <a:ext cx="936103" cy="261625"/>
          </a:xfrm>
          <a:prstGeom prst="rect">
            <a:avLst/>
          </a:prstGeom>
          <a:noFill/>
          <a:ln>
            <a:noFill/>
          </a:ln>
        </p:spPr>
      </p:pic>
      <p:sp>
        <p:nvSpPr>
          <p:cNvPr id="48" name="Google Shape;48;p30"/>
          <p:cNvSpPr/>
          <p:nvPr/>
        </p:nvSpPr>
        <p:spPr>
          <a:xfrm>
            <a:off x="0" y="909025"/>
            <a:ext cx="177900" cy="261600"/>
          </a:xfrm>
          <a:prstGeom prst="rect">
            <a:avLst/>
          </a:prstGeom>
          <a:solidFill>
            <a:srgbClr val="FF1D2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 name="Google Shape;49;p30"/>
          <p:cNvSpPr txBox="1"/>
          <p:nvPr>
            <p:ph type="title"/>
          </p:nvPr>
        </p:nvSpPr>
        <p:spPr>
          <a:xfrm>
            <a:off x="177900" y="752425"/>
            <a:ext cx="5679600" cy="418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666666"/>
              </a:buClr>
              <a:buSzPts val="2400"/>
              <a:buFont typeface="Oswald"/>
              <a:buNone/>
              <a:defRPr sz="2400">
                <a:solidFill>
                  <a:srgbClr val="666666"/>
                </a:solidFill>
                <a:latin typeface="Oswald"/>
                <a:ea typeface="Oswald"/>
                <a:cs typeface="Oswald"/>
                <a:sym typeface="Oswal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50" name="Google Shape;50;p30"/>
          <p:cNvSpPr txBox="1"/>
          <p:nvPr>
            <p:ph idx="1" type="subTitle"/>
          </p:nvPr>
        </p:nvSpPr>
        <p:spPr>
          <a:xfrm>
            <a:off x="177900" y="1506900"/>
            <a:ext cx="5184300" cy="7020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FF1D25"/>
              </a:buClr>
              <a:buSzPts val="1800"/>
              <a:buFont typeface="Oswald"/>
              <a:buNone/>
              <a:defRPr b="1" i="0" sz="1800" u="none" cap="none" strike="noStrike">
                <a:solidFill>
                  <a:srgbClr val="FF1D25"/>
                </a:solidFill>
                <a:latin typeface="Oswald"/>
                <a:ea typeface="Oswald"/>
                <a:cs typeface="Oswald"/>
                <a:sym typeface="Oswald"/>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eño personalizado 1">
  <p:cSld name="CUSTOM">
    <p:spTree>
      <p:nvGrpSpPr>
        <p:cNvPr id="51" name="Shape 51"/>
        <p:cNvGrpSpPr/>
        <p:nvPr/>
      </p:nvGrpSpPr>
      <p:grpSpPr>
        <a:xfrm>
          <a:off x="0" y="0"/>
          <a:ext cx="0" cy="0"/>
          <a:chOff x="0" y="0"/>
          <a:chExt cx="0" cy="0"/>
        </a:xfrm>
      </p:grpSpPr>
      <p:sp>
        <p:nvSpPr>
          <p:cNvPr id="52" name="Google Shape;52;p31"/>
          <p:cNvSpPr/>
          <p:nvPr/>
        </p:nvSpPr>
        <p:spPr>
          <a:xfrm rot="5400000">
            <a:off x="4089000" y="88450"/>
            <a:ext cx="958500" cy="9151500"/>
          </a:xfrm>
          <a:prstGeom prst="rect">
            <a:avLst/>
          </a:prstGeom>
          <a:solidFill>
            <a:srgbClr val="FF1D2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 name="Google Shape;53;p31"/>
          <p:cNvSpPr/>
          <p:nvPr>
            <p:ph idx="2" type="pic"/>
          </p:nvPr>
        </p:nvSpPr>
        <p:spPr>
          <a:xfrm>
            <a:off x="7138500" y="-2750"/>
            <a:ext cx="2016900" cy="4587300"/>
          </a:xfrm>
          <a:prstGeom prst="rect">
            <a:avLst/>
          </a:prstGeom>
          <a:noFill/>
          <a:ln>
            <a:noFill/>
          </a:ln>
        </p:spPr>
      </p:sp>
      <p:pic>
        <p:nvPicPr>
          <p:cNvPr id="54" name="Google Shape;54;p31"/>
          <p:cNvPicPr preferRelativeResize="0"/>
          <p:nvPr/>
        </p:nvPicPr>
        <p:blipFill rotWithShape="1">
          <a:blip r:embed="rId2">
            <a:alphaModFix/>
          </a:blip>
          <a:srcRect b="0" l="0" r="0" t="0"/>
          <a:stretch/>
        </p:blipFill>
        <p:spPr>
          <a:xfrm>
            <a:off x="260200" y="317025"/>
            <a:ext cx="936103" cy="261625"/>
          </a:xfrm>
          <a:prstGeom prst="rect">
            <a:avLst/>
          </a:prstGeom>
          <a:noFill/>
          <a:ln>
            <a:noFill/>
          </a:ln>
        </p:spPr>
      </p:pic>
      <p:sp>
        <p:nvSpPr>
          <p:cNvPr id="55" name="Google Shape;55;p31"/>
          <p:cNvSpPr/>
          <p:nvPr/>
        </p:nvSpPr>
        <p:spPr>
          <a:xfrm>
            <a:off x="0" y="909025"/>
            <a:ext cx="177900" cy="261600"/>
          </a:xfrm>
          <a:prstGeom prst="rect">
            <a:avLst/>
          </a:prstGeom>
          <a:solidFill>
            <a:srgbClr val="FF1D2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 name="Google Shape;56;p31"/>
          <p:cNvSpPr txBox="1"/>
          <p:nvPr>
            <p:ph type="title"/>
          </p:nvPr>
        </p:nvSpPr>
        <p:spPr>
          <a:xfrm>
            <a:off x="177900" y="752425"/>
            <a:ext cx="5679600" cy="418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666666"/>
              </a:buClr>
              <a:buSzPts val="2400"/>
              <a:buFont typeface="Oswald"/>
              <a:buNone/>
              <a:defRPr sz="2400">
                <a:solidFill>
                  <a:srgbClr val="666666"/>
                </a:solidFill>
                <a:latin typeface="Oswald"/>
                <a:ea typeface="Oswald"/>
                <a:cs typeface="Oswald"/>
                <a:sym typeface="Oswal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57" name="Google Shape;57;p31"/>
          <p:cNvSpPr txBox="1"/>
          <p:nvPr>
            <p:ph idx="1" type="subTitle"/>
          </p:nvPr>
        </p:nvSpPr>
        <p:spPr>
          <a:xfrm>
            <a:off x="177900" y="1506900"/>
            <a:ext cx="5184300" cy="7020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FF1D25"/>
              </a:buClr>
              <a:buSzPts val="1800"/>
              <a:buFont typeface="Oswald"/>
              <a:buNone/>
              <a:defRPr b="1" i="0" sz="1800" u="none" cap="none" strike="noStrike">
                <a:solidFill>
                  <a:srgbClr val="FF1D25"/>
                </a:solidFill>
                <a:latin typeface="Oswald"/>
                <a:ea typeface="Oswald"/>
                <a:cs typeface="Oswald"/>
                <a:sym typeface="Oswald"/>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eño personalizado 17">
  <p:cSld name="CUSTOM_17">
    <p:spTree>
      <p:nvGrpSpPr>
        <p:cNvPr id="58" name="Shape 58"/>
        <p:cNvGrpSpPr/>
        <p:nvPr/>
      </p:nvGrpSpPr>
      <p:grpSpPr>
        <a:xfrm>
          <a:off x="0" y="0"/>
          <a:ext cx="0" cy="0"/>
          <a:chOff x="0" y="0"/>
          <a:chExt cx="0" cy="0"/>
        </a:xfrm>
      </p:grpSpPr>
      <p:sp>
        <p:nvSpPr>
          <p:cNvPr id="59" name="Google Shape;59;p32"/>
          <p:cNvSpPr/>
          <p:nvPr>
            <p:ph idx="2" type="pic"/>
          </p:nvPr>
        </p:nvSpPr>
        <p:spPr>
          <a:xfrm>
            <a:off x="6785650" y="-2750"/>
            <a:ext cx="2366400" cy="4525500"/>
          </a:xfrm>
          <a:prstGeom prst="rect">
            <a:avLst/>
          </a:prstGeom>
          <a:noFill/>
          <a:ln>
            <a:noFill/>
          </a:ln>
        </p:spPr>
      </p:sp>
      <p:sp>
        <p:nvSpPr>
          <p:cNvPr id="60" name="Google Shape;60;p32"/>
          <p:cNvSpPr/>
          <p:nvPr/>
        </p:nvSpPr>
        <p:spPr>
          <a:xfrm>
            <a:off x="5119925" y="2450650"/>
            <a:ext cx="3047700" cy="1441500"/>
          </a:xfrm>
          <a:prstGeom prst="rect">
            <a:avLst/>
          </a:prstGeom>
          <a:solidFill>
            <a:srgbClr val="FF1D2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 name="Google Shape;61;p32"/>
          <p:cNvSpPr/>
          <p:nvPr/>
        </p:nvSpPr>
        <p:spPr>
          <a:xfrm>
            <a:off x="0" y="909025"/>
            <a:ext cx="177900" cy="261600"/>
          </a:xfrm>
          <a:prstGeom prst="rect">
            <a:avLst/>
          </a:prstGeom>
          <a:solidFill>
            <a:srgbClr val="FF1D2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 name="Google Shape;62;p32"/>
          <p:cNvSpPr txBox="1"/>
          <p:nvPr>
            <p:ph type="title"/>
          </p:nvPr>
        </p:nvSpPr>
        <p:spPr>
          <a:xfrm>
            <a:off x="177900" y="752425"/>
            <a:ext cx="5447400" cy="418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666666"/>
              </a:buClr>
              <a:buSzPts val="2400"/>
              <a:buFont typeface="Oswald"/>
              <a:buNone/>
              <a:defRPr sz="2400">
                <a:solidFill>
                  <a:srgbClr val="666666"/>
                </a:solidFill>
                <a:latin typeface="Oswald"/>
                <a:ea typeface="Oswald"/>
                <a:cs typeface="Oswald"/>
                <a:sym typeface="Oswal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63" name="Google Shape;63;p32"/>
          <p:cNvSpPr txBox="1"/>
          <p:nvPr>
            <p:ph idx="1" type="subTitle"/>
          </p:nvPr>
        </p:nvSpPr>
        <p:spPr>
          <a:xfrm>
            <a:off x="177900" y="1506900"/>
            <a:ext cx="5184300" cy="4182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FF1D25"/>
              </a:buClr>
              <a:buSzPts val="1800"/>
              <a:buFont typeface="Oswald"/>
              <a:buNone/>
              <a:defRPr b="1" i="0" sz="1800" u="none" cap="none" strike="noStrike">
                <a:solidFill>
                  <a:srgbClr val="FF1D25"/>
                </a:solidFill>
                <a:latin typeface="Oswald"/>
                <a:ea typeface="Oswald"/>
                <a:cs typeface="Oswald"/>
                <a:sym typeface="Oswald"/>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64" name="Google Shape;64;p32"/>
          <p:cNvSpPr txBox="1"/>
          <p:nvPr>
            <p:ph idx="3" type="subTitle"/>
          </p:nvPr>
        </p:nvSpPr>
        <p:spPr>
          <a:xfrm>
            <a:off x="5276525" y="2610850"/>
            <a:ext cx="2734500" cy="8889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lt1"/>
              </a:buClr>
              <a:buSzPts val="1900"/>
              <a:buFont typeface="Oswald"/>
              <a:buNone/>
              <a:defRPr b="0" i="0" sz="1900" u="none" cap="none" strike="noStrike">
                <a:solidFill>
                  <a:schemeClr val="lt1"/>
                </a:solidFill>
                <a:latin typeface="Oswald"/>
                <a:ea typeface="Oswald"/>
                <a:cs typeface="Oswald"/>
                <a:sym typeface="Oswald"/>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pic>
        <p:nvPicPr>
          <p:cNvPr id="65" name="Google Shape;65;p32"/>
          <p:cNvPicPr preferRelativeResize="0"/>
          <p:nvPr/>
        </p:nvPicPr>
        <p:blipFill rotWithShape="1">
          <a:blip r:embed="rId2">
            <a:alphaModFix/>
          </a:blip>
          <a:srcRect b="0" l="0" r="0" t="0"/>
          <a:stretch/>
        </p:blipFill>
        <p:spPr>
          <a:xfrm>
            <a:off x="260200" y="317025"/>
            <a:ext cx="936103" cy="261625"/>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eño personalizado 2">
  <p:cSld name="CUSTOM_1">
    <p:spTree>
      <p:nvGrpSpPr>
        <p:cNvPr id="66" name="Shape 66"/>
        <p:cNvGrpSpPr/>
        <p:nvPr/>
      </p:nvGrpSpPr>
      <p:grpSpPr>
        <a:xfrm>
          <a:off x="0" y="0"/>
          <a:ext cx="0" cy="0"/>
          <a:chOff x="0" y="0"/>
          <a:chExt cx="0" cy="0"/>
        </a:xfrm>
      </p:grpSpPr>
      <p:pic>
        <p:nvPicPr>
          <p:cNvPr id="67" name="Google Shape;67;p33"/>
          <p:cNvPicPr preferRelativeResize="0"/>
          <p:nvPr/>
        </p:nvPicPr>
        <p:blipFill rotWithShape="1">
          <a:blip r:embed="rId2">
            <a:alphaModFix/>
          </a:blip>
          <a:srcRect b="0" l="0" r="0" t="0"/>
          <a:stretch/>
        </p:blipFill>
        <p:spPr>
          <a:xfrm>
            <a:off x="260200" y="317025"/>
            <a:ext cx="936103" cy="261625"/>
          </a:xfrm>
          <a:prstGeom prst="rect">
            <a:avLst/>
          </a:prstGeom>
          <a:noFill/>
          <a:ln>
            <a:noFill/>
          </a:ln>
        </p:spPr>
      </p:pic>
      <p:cxnSp>
        <p:nvCxnSpPr>
          <p:cNvPr id="68" name="Google Shape;68;p33"/>
          <p:cNvCxnSpPr/>
          <p:nvPr/>
        </p:nvCxnSpPr>
        <p:spPr>
          <a:xfrm>
            <a:off x="730775" y="3197525"/>
            <a:ext cx="0" cy="594300"/>
          </a:xfrm>
          <a:prstGeom prst="straightConnector1">
            <a:avLst/>
          </a:prstGeom>
          <a:noFill/>
          <a:ln cap="flat" cmpd="sng" w="9525">
            <a:solidFill>
              <a:srgbClr val="50C2E4"/>
            </a:solidFill>
            <a:prstDash val="solid"/>
            <a:round/>
            <a:headEnd len="sm" w="sm" type="none"/>
            <a:tailEnd len="sm" w="sm" type="none"/>
          </a:ln>
        </p:spPr>
      </p:cxnSp>
      <p:cxnSp>
        <p:nvCxnSpPr>
          <p:cNvPr id="69" name="Google Shape;69;p33"/>
          <p:cNvCxnSpPr/>
          <p:nvPr/>
        </p:nvCxnSpPr>
        <p:spPr>
          <a:xfrm>
            <a:off x="5437425" y="3227100"/>
            <a:ext cx="0" cy="594300"/>
          </a:xfrm>
          <a:prstGeom prst="straightConnector1">
            <a:avLst/>
          </a:prstGeom>
          <a:noFill/>
          <a:ln cap="flat" cmpd="sng" w="9525">
            <a:solidFill>
              <a:srgbClr val="50C2E4"/>
            </a:solidFill>
            <a:prstDash val="solid"/>
            <a:round/>
            <a:headEnd len="sm" w="sm" type="none"/>
            <a:tailEnd len="sm" w="sm" type="none"/>
          </a:ln>
        </p:spPr>
      </p:cxnSp>
      <p:sp>
        <p:nvSpPr>
          <p:cNvPr id="70" name="Google Shape;70;p33"/>
          <p:cNvSpPr/>
          <p:nvPr/>
        </p:nvSpPr>
        <p:spPr>
          <a:xfrm>
            <a:off x="448850" y="2280588"/>
            <a:ext cx="571500" cy="777300"/>
          </a:xfrm>
          <a:prstGeom prst="rect">
            <a:avLst/>
          </a:prstGeom>
          <a:solidFill>
            <a:srgbClr val="50C2E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 name="Google Shape;71;p33"/>
          <p:cNvSpPr/>
          <p:nvPr/>
        </p:nvSpPr>
        <p:spPr>
          <a:xfrm>
            <a:off x="448850" y="3870950"/>
            <a:ext cx="571500" cy="777300"/>
          </a:xfrm>
          <a:prstGeom prst="rect">
            <a:avLst/>
          </a:prstGeom>
          <a:noFill/>
          <a:ln cap="flat" cmpd="sng" w="9525">
            <a:solidFill>
              <a:srgbClr val="50C2E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 name="Google Shape;72;p33"/>
          <p:cNvSpPr/>
          <p:nvPr/>
        </p:nvSpPr>
        <p:spPr>
          <a:xfrm>
            <a:off x="5151675" y="2295450"/>
            <a:ext cx="571500" cy="777300"/>
          </a:xfrm>
          <a:prstGeom prst="rect">
            <a:avLst/>
          </a:prstGeom>
          <a:noFill/>
          <a:ln cap="flat" cmpd="sng" w="9525">
            <a:solidFill>
              <a:srgbClr val="50C2E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 name="Google Shape;73;p33"/>
          <p:cNvSpPr/>
          <p:nvPr/>
        </p:nvSpPr>
        <p:spPr>
          <a:xfrm>
            <a:off x="5180813" y="3886275"/>
            <a:ext cx="571500" cy="777300"/>
          </a:xfrm>
          <a:prstGeom prst="rect">
            <a:avLst/>
          </a:prstGeom>
          <a:solidFill>
            <a:srgbClr val="50C2E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 name="Google Shape;74;p33"/>
          <p:cNvSpPr txBox="1"/>
          <p:nvPr/>
        </p:nvSpPr>
        <p:spPr>
          <a:xfrm>
            <a:off x="707325" y="2668263"/>
            <a:ext cx="441300" cy="569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1000"/>
              </a:spcBef>
              <a:spcAft>
                <a:spcPts val="0"/>
              </a:spcAft>
              <a:buClr>
                <a:srgbClr val="000000"/>
              </a:buClr>
              <a:buSzPts val="2500"/>
              <a:buFont typeface="Arial"/>
              <a:buNone/>
            </a:pPr>
            <a:r>
              <a:rPr b="1" i="0" lang="es" sz="2500" u="none" cap="none" strike="noStrike">
                <a:solidFill>
                  <a:schemeClr val="lt1"/>
                </a:solidFill>
                <a:latin typeface="Roboto"/>
                <a:ea typeface="Roboto"/>
                <a:cs typeface="Roboto"/>
                <a:sym typeface="Roboto"/>
              </a:rPr>
              <a:t>1</a:t>
            </a:r>
            <a:endParaRPr b="1" i="0" sz="2100" u="none" cap="none" strike="noStrike">
              <a:solidFill>
                <a:schemeClr val="lt1"/>
              </a:solidFill>
              <a:latin typeface="Arial"/>
              <a:ea typeface="Arial"/>
              <a:cs typeface="Arial"/>
              <a:sym typeface="Arial"/>
            </a:endParaRPr>
          </a:p>
        </p:txBody>
      </p:sp>
      <p:sp>
        <p:nvSpPr>
          <p:cNvPr id="75" name="Google Shape;75;p33"/>
          <p:cNvSpPr txBox="1"/>
          <p:nvPr/>
        </p:nvSpPr>
        <p:spPr>
          <a:xfrm>
            <a:off x="707325" y="4244800"/>
            <a:ext cx="441300" cy="569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1000"/>
              </a:spcBef>
              <a:spcAft>
                <a:spcPts val="0"/>
              </a:spcAft>
              <a:buClr>
                <a:srgbClr val="000000"/>
              </a:buClr>
              <a:buSzPts val="2500"/>
              <a:buFont typeface="Arial"/>
              <a:buNone/>
            </a:pPr>
            <a:r>
              <a:rPr b="1" i="0" lang="es" sz="2500" u="none" cap="none" strike="noStrike">
                <a:solidFill>
                  <a:srgbClr val="50C2E4"/>
                </a:solidFill>
                <a:latin typeface="Roboto"/>
                <a:ea typeface="Roboto"/>
                <a:cs typeface="Roboto"/>
                <a:sym typeface="Roboto"/>
              </a:rPr>
              <a:t>2</a:t>
            </a:r>
            <a:endParaRPr b="1" i="0" sz="2100" u="none" cap="none" strike="noStrike">
              <a:solidFill>
                <a:srgbClr val="50C2E4"/>
              </a:solidFill>
              <a:latin typeface="Arial"/>
              <a:ea typeface="Arial"/>
              <a:cs typeface="Arial"/>
              <a:sym typeface="Arial"/>
            </a:endParaRPr>
          </a:p>
        </p:txBody>
      </p:sp>
      <p:sp>
        <p:nvSpPr>
          <p:cNvPr id="76" name="Google Shape;76;p33"/>
          <p:cNvSpPr txBox="1"/>
          <p:nvPr/>
        </p:nvSpPr>
        <p:spPr>
          <a:xfrm>
            <a:off x="5428375" y="2657700"/>
            <a:ext cx="441300" cy="569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1000"/>
              </a:spcBef>
              <a:spcAft>
                <a:spcPts val="0"/>
              </a:spcAft>
              <a:buClr>
                <a:srgbClr val="000000"/>
              </a:buClr>
              <a:buSzPts val="2500"/>
              <a:buFont typeface="Arial"/>
              <a:buNone/>
            </a:pPr>
            <a:r>
              <a:rPr b="1" i="0" lang="es" sz="2500" u="none" cap="none" strike="noStrike">
                <a:solidFill>
                  <a:srgbClr val="50C2E4"/>
                </a:solidFill>
                <a:latin typeface="Roboto"/>
                <a:ea typeface="Roboto"/>
                <a:cs typeface="Roboto"/>
                <a:sym typeface="Roboto"/>
              </a:rPr>
              <a:t>3</a:t>
            </a:r>
            <a:endParaRPr b="1" i="0" sz="2100" u="none" cap="none" strike="noStrike">
              <a:solidFill>
                <a:srgbClr val="50C2E4"/>
              </a:solidFill>
              <a:latin typeface="Arial"/>
              <a:ea typeface="Arial"/>
              <a:cs typeface="Arial"/>
              <a:sym typeface="Arial"/>
            </a:endParaRPr>
          </a:p>
        </p:txBody>
      </p:sp>
      <p:sp>
        <p:nvSpPr>
          <p:cNvPr id="77" name="Google Shape;77;p33"/>
          <p:cNvSpPr txBox="1"/>
          <p:nvPr/>
        </p:nvSpPr>
        <p:spPr>
          <a:xfrm>
            <a:off x="5428375" y="4293900"/>
            <a:ext cx="441300" cy="569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1000"/>
              </a:spcBef>
              <a:spcAft>
                <a:spcPts val="0"/>
              </a:spcAft>
              <a:buClr>
                <a:srgbClr val="000000"/>
              </a:buClr>
              <a:buSzPts val="2500"/>
              <a:buFont typeface="Arial"/>
              <a:buNone/>
            </a:pPr>
            <a:r>
              <a:rPr b="1" i="0" lang="es" sz="2500" u="none" cap="none" strike="noStrike">
                <a:solidFill>
                  <a:schemeClr val="lt1"/>
                </a:solidFill>
                <a:latin typeface="Roboto"/>
                <a:ea typeface="Roboto"/>
                <a:cs typeface="Roboto"/>
                <a:sym typeface="Roboto"/>
              </a:rPr>
              <a:t>4</a:t>
            </a:r>
            <a:endParaRPr b="1" i="0" sz="2100" u="none" cap="none" strike="noStrike">
              <a:solidFill>
                <a:schemeClr val="lt1"/>
              </a:solidFill>
              <a:latin typeface="Arial"/>
              <a:ea typeface="Arial"/>
              <a:cs typeface="Arial"/>
              <a:sym typeface="Arial"/>
            </a:endParaRPr>
          </a:p>
        </p:txBody>
      </p:sp>
      <p:sp>
        <p:nvSpPr>
          <p:cNvPr id="78" name="Google Shape;78;p33"/>
          <p:cNvSpPr/>
          <p:nvPr/>
        </p:nvSpPr>
        <p:spPr>
          <a:xfrm>
            <a:off x="0" y="909025"/>
            <a:ext cx="177900" cy="261600"/>
          </a:xfrm>
          <a:prstGeom prst="rect">
            <a:avLst/>
          </a:prstGeom>
          <a:solidFill>
            <a:srgbClr val="50C2E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 name="Google Shape;79;p33"/>
          <p:cNvSpPr/>
          <p:nvPr/>
        </p:nvSpPr>
        <p:spPr>
          <a:xfrm>
            <a:off x="5584600" y="0"/>
            <a:ext cx="3559500" cy="962400"/>
          </a:xfrm>
          <a:prstGeom prst="rect">
            <a:avLst/>
          </a:prstGeom>
          <a:solidFill>
            <a:srgbClr val="50C2E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 name="Google Shape;80;p33"/>
          <p:cNvSpPr txBox="1"/>
          <p:nvPr>
            <p:ph type="title"/>
          </p:nvPr>
        </p:nvSpPr>
        <p:spPr>
          <a:xfrm>
            <a:off x="177900" y="752425"/>
            <a:ext cx="5447400" cy="418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666666"/>
              </a:buClr>
              <a:buSzPts val="2400"/>
              <a:buFont typeface="Oswald"/>
              <a:buNone/>
              <a:defRPr sz="2400">
                <a:solidFill>
                  <a:srgbClr val="666666"/>
                </a:solidFill>
                <a:latin typeface="Oswald"/>
                <a:ea typeface="Oswald"/>
                <a:cs typeface="Oswald"/>
                <a:sym typeface="Oswal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81" name="Google Shape;81;p33"/>
          <p:cNvSpPr txBox="1"/>
          <p:nvPr>
            <p:ph idx="1" type="subTitle"/>
          </p:nvPr>
        </p:nvSpPr>
        <p:spPr>
          <a:xfrm>
            <a:off x="177900" y="1506900"/>
            <a:ext cx="5184300" cy="4182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FF1D25"/>
              </a:buClr>
              <a:buSzPts val="1800"/>
              <a:buFont typeface="Oswald"/>
              <a:buNone/>
              <a:defRPr b="1" i="0" sz="1800" u="none" cap="none" strike="noStrike">
                <a:solidFill>
                  <a:srgbClr val="FF1D25"/>
                </a:solidFill>
                <a:latin typeface="Oswald"/>
                <a:ea typeface="Oswald"/>
                <a:cs typeface="Oswald"/>
                <a:sym typeface="Oswald"/>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82" name="Google Shape;82;p33"/>
          <p:cNvSpPr txBox="1"/>
          <p:nvPr>
            <p:ph idx="2" type="subTitle"/>
          </p:nvPr>
        </p:nvSpPr>
        <p:spPr>
          <a:xfrm>
            <a:off x="1148625" y="2177763"/>
            <a:ext cx="3628200" cy="7773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434343"/>
              </a:buClr>
              <a:buSzPts val="1600"/>
              <a:buFont typeface="Roboto"/>
              <a:buNone/>
              <a:defRPr b="0" i="0" sz="1600" u="none" cap="none" strike="noStrike">
                <a:solidFill>
                  <a:srgbClr val="434343"/>
                </a:solidFill>
                <a:latin typeface="Roboto"/>
                <a:ea typeface="Roboto"/>
                <a:cs typeface="Roboto"/>
                <a:sym typeface="Roboto"/>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83" name="Google Shape;83;p33"/>
          <p:cNvSpPr txBox="1"/>
          <p:nvPr>
            <p:ph idx="3" type="subTitle"/>
          </p:nvPr>
        </p:nvSpPr>
        <p:spPr>
          <a:xfrm>
            <a:off x="1148625" y="3730750"/>
            <a:ext cx="3628200" cy="7773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434343"/>
              </a:buClr>
              <a:buSzPts val="1600"/>
              <a:buFont typeface="Roboto"/>
              <a:buNone/>
              <a:defRPr b="0" i="0" sz="1600" u="none" cap="none" strike="noStrike">
                <a:solidFill>
                  <a:srgbClr val="434343"/>
                </a:solidFill>
                <a:latin typeface="Roboto"/>
                <a:ea typeface="Roboto"/>
                <a:cs typeface="Roboto"/>
                <a:sym typeface="Roboto"/>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84" name="Google Shape;84;p33"/>
          <p:cNvSpPr txBox="1"/>
          <p:nvPr>
            <p:ph idx="4" type="subTitle"/>
          </p:nvPr>
        </p:nvSpPr>
        <p:spPr>
          <a:xfrm>
            <a:off x="5790000" y="3746775"/>
            <a:ext cx="3628200" cy="7773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434343"/>
              </a:buClr>
              <a:buSzPts val="1600"/>
              <a:buFont typeface="Roboto"/>
              <a:buNone/>
              <a:defRPr b="0" i="0" sz="1600" u="none" cap="none" strike="noStrike">
                <a:solidFill>
                  <a:srgbClr val="434343"/>
                </a:solidFill>
                <a:latin typeface="Roboto"/>
                <a:ea typeface="Roboto"/>
                <a:cs typeface="Roboto"/>
                <a:sym typeface="Roboto"/>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85" name="Google Shape;85;p33"/>
          <p:cNvSpPr txBox="1"/>
          <p:nvPr>
            <p:ph idx="5" type="subTitle"/>
          </p:nvPr>
        </p:nvSpPr>
        <p:spPr>
          <a:xfrm>
            <a:off x="5752325" y="2115375"/>
            <a:ext cx="3628200" cy="7773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434343"/>
              </a:buClr>
              <a:buSzPts val="1600"/>
              <a:buFont typeface="Roboto"/>
              <a:buNone/>
              <a:defRPr b="0" i="0" sz="1600" u="none" cap="none" strike="noStrike">
                <a:solidFill>
                  <a:srgbClr val="434343"/>
                </a:solidFill>
                <a:latin typeface="Roboto"/>
                <a:ea typeface="Roboto"/>
                <a:cs typeface="Roboto"/>
                <a:sym typeface="Roboto"/>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eño personalizado 4">
  <p:cSld name="CUSTOM_3">
    <p:spTree>
      <p:nvGrpSpPr>
        <p:cNvPr id="86" name="Shape 86"/>
        <p:cNvGrpSpPr/>
        <p:nvPr/>
      </p:nvGrpSpPr>
      <p:grpSpPr>
        <a:xfrm>
          <a:off x="0" y="0"/>
          <a:ext cx="0" cy="0"/>
          <a:chOff x="0" y="0"/>
          <a:chExt cx="0" cy="0"/>
        </a:xfrm>
      </p:grpSpPr>
      <p:sp>
        <p:nvSpPr>
          <p:cNvPr id="87" name="Google Shape;87;p34"/>
          <p:cNvSpPr/>
          <p:nvPr>
            <p:ph idx="2" type="pic"/>
          </p:nvPr>
        </p:nvSpPr>
        <p:spPr>
          <a:xfrm>
            <a:off x="6785650" y="-2750"/>
            <a:ext cx="2366400" cy="4525500"/>
          </a:xfrm>
          <a:prstGeom prst="rect">
            <a:avLst/>
          </a:prstGeom>
          <a:noFill/>
          <a:ln>
            <a:noFill/>
          </a:ln>
        </p:spPr>
      </p:sp>
      <p:sp>
        <p:nvSpPr>
          <p:cNvPr id="88" name="Google Shape;88;p34"/>
          <p:cNvSpPr/>
          <p:nvPr/>
        </p:nvSpPr>
        <p:spPr>
          <a:xfrm>
            <a:off x="5119925" y="2450650"/>
            <a:ext cx="3047700" cy="1209300"/>
          </a:xfrm>
          <a:prstGeom prst="rect">
            <a:avLst/>
          </a:prstGeom>
          <a:solidFill>
            <a:srgbClr val="50C2E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 name="Google Shape;89;p34"/>
          <p:cNvSpPr/>
          <p:nvPr/>
        </p:nvSpPr>
        <p:spPr>
          <a:xfrm>
            <a:off x="0" y="909025"/>
            <a:ext cx="177900" cy="261600"/>
          </a:xfrm>
          <a:prstGeom prst="rect">
            <a:avLst/>
          </a:prstGeom>
          <a:solidFill>
            <a:srgbClr val="50C2E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 name="Google Shape;90;p34"/>
          <p:cNvSpPr txBox="1"/>
          <p:nvPr>
            <p:ph type="title"/>
          </p:nvPr>
        </p:nvSpPr>
        <p:spPr>
          <a:xfrm>
            <a:off x="177900" y="752425"/>
            <a:ext cx="5447400" cy="418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666666"/>
              </a:buClr>
              <a:buSzPts val="2400"/>
              <a:buFont typeface="Oswald"/>
              <a:buNone/>
              <a:defRPr sz="2400">
                <a:solidFill>
                  <a:srgbClr val="666666"/>
                </a:solidFill>
                <a:latin typeface="Oswald"/>
                <a:ea typeface="Oswald"/>
                <a:cs typeface="Oswald"/>
                <a:sym typeface="Oswal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91" name="Google Shape;91;p34"/>
          <p:cNvSpPr txBox="1"/>
          <p:nvPr>
            <p:ph idx="1" type="subTitle"/>
          </p:nvPr>
        </p:nvSpPr>
        <p:spPr>
          <a:xfrm>
            <a:off x="177900" y="1506900"/>
            <a:ext cx="5184300" cy="4182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FF1D25"/>
              </a:buClr>
              <a:buSzPts val="1800"/>
              <a:buFont typeface="Oswald"/>
              <a:buNone/>
              <a:defRPr b="1" i="0" sz="1800" u="none" cap="none" strike="noStrike">
                <a:solidFill>
                  <a:srgbClr val="FF1D25"/>
                </a:solidFill>
                <a:latin typeface="Oswald"/>
                <a:ea typeface="Oswald"/>
                <a:cs typeface="Oswald"/>
                <a:sym typeface="Oswald"/>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92" name="Google Shape;92;p34"/>
          <p:cNvSpPr txBox="1"/>
          <p:nvPr>
            <p:ph idx="3" type="subTitle"/>
          </p:nvPr>
        </p:nvSpPr>
        <p:spPr>
          <a:xfrm>
            <a:off x="5276525" y="2610850"/>
            <a:ext cx="2734500" cy="8889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lt1"/>
              </a:buClr>
              <a:buSzPts val="1900"/>
              <a:buFont typeface="Oswald"/>
              <a:buNone/>
              <a:defRPr b="0" i="0" sz="1900" u="none" cap="none" strike="noStrike">
                <a:solidFill>
                  <a:schemeClr val="lt1"/>
                </a:solidFill>
                <a:latin typeface="Oswald"/>
                <a:ea typeface="Oswald"/>
                <a:cs typeface="Oswald"/>
                <a:sym typeface="Oswald"/>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pic>
        <p:nvPicPr>
          <p:cNvPr id="93" name="Google Shape;93;p34"/>
          <p:cNvPicPr preferRelativeResize="0"/>
          <p:nvPr/>
        </p:nvPicPr>
        <p:blipFill rotWithShape="1">
          <a:blip r:embed="rId2">
            <a:alphaModFix/>
          </a:blip>
          <a:srcRect b="0" l="0" r="0" t="0"/>
          <a:stretch/>
        </p:blipFill>
        <p:spPr>
          <a:xfrm>
            <a:off x="260200" y="317025"/>
            <a:ext cx="936103" cy="261625"/>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11" Type="http://schemas.openxmlformats.org/officeDocument/2006/relationships/slideLayout" Target="../slideLayouts/slideLayout11.xml"/><Relationship Id="rId22" Type="http://schemas.openxmlformats.org/officeDocument/2006/relationships/theme" Target="../theme/theme2.xml"/><Relationship Id="rId10" Type="http://schemas.openxmlformats.org/officeDocument/2006/relationships/slideLayout" Target="../slideLayouts/slideLayout10.xml"/><Relationship Id="rId21" Type="http://schemas.openxmlformats.org/officeDocument/2006/relationships/slideLayout" Target="../slideLayouts/slideLayout2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2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2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l">
              <a:lnSpc>
                <a:spcPct val="100000"/>
              </a:lnSpc>
              <a:spcBef>
                <a:spcPts val="0"/>
              </a:spcBef>
              <a:spcAft>
                <a:spcPts val="0"/>
              </a:spcAft>
              <a:buClr>
                <a:srgbClr val="000000"/>
              </a:buClr>
              <a:buSzPts val="1200"/>
              <a:buFont typeface="Arial"/>
              <a:buNone/>
              <a:defRPr b="1" i="0" sz="12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200"/>
              <a:buFont typeface="Arial"/>
              <a:buNone/>
              <a:defRPr b="1" i="0" sz="12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200"/>
              <a:buFont typeface="Arial"/>
              <a:buNone/>
              <a:defRPr b="1" i="0" sz="12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200"/>
              <a:buFont typeface="Arial"/>
              <a:buNone/>
              <a:defRPr b="1" i="0" sz="12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200"/>
              <a:buFont typeface="Arial"/>
              <a:buNone/>
              <a:defRPr b="1" i="0" sz="12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200"/>
              <a:buFont typeface="Arial"/>
              <a:buNone/>
              <a:defRPr b="1" i="0" sz="12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200"/>
              <a:buFont typeface="Arial"/>
              <a:buNone/>
              <a:defRPr b="1" i="0" sz="12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200"/>
              <a:buFont typeface="Arial"/>
              <a:buNone/>
              <a:defRPr b="1" i="0" sz="12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200"/>
              <a:buFont typeface="Arial"/>
              <a:buNone/>
              <a:defRPr b="1" i="0" sz="12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r>
              <a:rPr lang="es"/>
              <a:t>P </a:t>
            </a:r>
            <a:r>
              <a:rPr lang="es">
                <a:solidFill>
                  <a:srgbClr val="FF1D25"/>
                </a:solidFill>
              </a:rPr>
              <a:t>I</a:t>
            </a:r>
            <a:r>
              <a:rPr lang="es"/>
              <a:t> </a:t>
            </a:r>
            <a:fld id="{00000000-1234-1234-1234-123412341234}" type="slidenum">
              <a:rPr lang="es"/>
              <a:t>‹#›</a:t>
            </a:fld>
            <a:endParaRPr/>
          </a:p>
          <a:p>
            <a:pPr indent="0" lvl="0" marL="0" rtl="0" algn="r">
              <a:spcBef>
                <a:spcPts val="0"/>
              </a:spcBef>
              <a:spcAft>
                <a:spcPts val="0"/>
              </a:spcAft>
              <a:buSzPts val="1000"/>
              <a:buNone/>
            </a:pPr>
            <a:r>
              <a:t/>
            </a:r>
            <a:endParaRPr b="0" sz="1000">
              <a:solidFill>
                <a:schemeClr val="dk2"/>
              </a:solidFill>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3.png"/><Relationship Id="rId10" Type="http://schemas.openxmlformats.org/officeDocument/2006/relationships/image" Target="../media/image9.jpg"/><Relationship Id="rId13" Type="http://schemas.openxmlformats.org/officeDocument/2006/relationships/image" Target="../media/image26.jpg"/><Relationship Id="rId12" Type="http://schemas.openxmlformats.org/officeDocument/2006/relationships/image" Target="../media/image19.jp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8.png"/><Relationship Id="rId4" Type="http://schemas.openxmlformats.org/officeDocument/2006/relationships/image" Target="../media/image4.png"/><Relationship Id="rId9" Type="http://schemas.openxmlformats.org/officeDocument/2006/relationships/image" Target="../media/image6.png"/><Relationship Id="rId14" Type="http://schemas.openxmlformats.org/officeDocument/2006/relationships/image" Target="../media/image15.png"/><Relationship Id="rId5" Type="http://schemas.openxmlformats.org/officeDocument/2006/relationships/image" Target="../media/image2.png"/><Relationship Id="rId6" Type="http://schemas.openxmlformats.org/officeDocument/2006/relationships/image" Target="../media/image1.png"/><Relationship Id="rId7" Type="http://schemas.openxmlformats.org/officeDocument/2006/relationships/image" Target="../media/image10.jpg"/><Relationship Id="rId8"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9.jpg"/><Relationship Id="rId4" Type="http://schemas.openxmlformats.org/officeDocument/2006/relationships/image" Target="../media/image52.png"/><Relationship Id="rId5" Type="http://schemas.openxmlformats.org/officeDocument/2006/relationships/image" Target="../media/image56.png"/><Relationship Id="rId6" Type="http://schemas.openxmlformats.org/officeDocument/2006/relationships/image" Target="../media/image51.png"/><Relationship Id="rId7"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9.jpg"/><Relationship Id="rId4" Type="http://schemas.openxmlformats.org/officeDocument/2006/relationships/image" Target="../media/image54.png"/><Relationship Id="rId5" Type="http://schemas.openxmlformats.org/officeDocument/2006/relationships/image" Target="../media/image55.png"/><Relationship Id="rId6" Type="http://schemas.openxmlformats.org/officeDocument/2006/relationships/image" Target="../media/image62.png"/><Relationship Id="rId7"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9.jpg"/><Relationship Id="rId4" Type="http://schemas.openxmlformats.org/officeDocument/2006/relationships/image" Target="../media/image59.png"/><Relationship Id="rId5" Type="http://schemas.openxmlformats.org/officeDocument/2006/relationships/image" Target="../media/image21.png"/><Relationship Id="rId6" Type="http://schemas.openxmlformats.org/officeDocument/2006/relationships/image" Target="../media/image60.png"/><Relationship Id="rId7" Type="http://schemas.openxmlformats.org/officeDocument/2006/relationships/image" Target="../media/image61.png"/><Relationship Id="rId8" Type="http://schemas.openxmlformats.org/officeDocument/2006/relationships/image" Target="../media/image7.png"/></Relationships>
</file>

<file path=ppt/slides/_rels/slide13.xml.rels><?xml version="1.0" encoding="UTF-8" standalone="yes"?><Relationships xmlns="http://schemas.openxmlformats.org/package/2006/relationships"><Relationship Id="rId11" Type="http://schemas.openxmlformats.org/officeDocument/2006/relationships/image" Target="../media/image3.png"/><Relationship Id="rId10" Type="http://schemas.openxmlformats.org/officeDocument/2006/relationships/image" Target="../media/image9.jpg"/><Relationship Id="rId13" Type="http://schemas.openxmlformats.org/officeDocument/2006/relationships/image" Target="../media/image26.jpg"/><Relationship Id="rId12" Type="http://schemas.openxmlformats.org/officeDocument/2006/relationships/image" Target="../media/image19.jpg"/><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8.png"/><Relationship Id="rId4" Type="http://schemas.openxmlformats.org/officeDocument/2006/relationships/image" Target="../media/image4.png"/><Relationship Id="rId9" Type="http://schemas.openxmlformats.org/officeDocument/2006/relationships/image" Target="../media/image6.png"/><Relationship Id="rId14" Type="http://schemas.openxmlformats.org/officeDocument/2006/relationships/image" Target="../media/image15.png"/><Relationship Id="rId5" Type="http://schemas.openxmlformats.org/officeDocument/2006/relationships/image" Target="../media/image2.png"/><Relationship Id="rId6" Type="http://schemas.openxmlformats.org/officeDocument/2006/relationships/image" Target="../media/image1.png"/><Relationship Id="rId7" Type="http://schemas.openxmlformats.org/officeDocument/2006/relationships/image" Target="../media/image10.jpg"/><Relationship Id="rId8"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7.png"/><Relationship Id="rId4" Type="http://schemas.openxmlformats.org/officeDocument/2006/relationships/image" Target="../media/image21.png"/><Relationship Id="rId5" Type="http://schemas.openxmlformats.org/officeDocument/2006/relationships/image" Target="../media/image19.jpg"/><Relationship Id="rId6" Type="http://schemas.openxmlformats.org/officeDocument/2006/relationships/image" Target="../media/image26.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9.jpg"/><Relationship Id="rId4" Type="http://schemas.openxmlformats.org/officeDocument/2006/relationships/image" Target="../media/image23.png"/><Relationship Id="rId5" Type="http://schemas.openxmlformats.org/officeDocument/2006/relationships/image" Target="../media/image31.png"/><Relationship Id="rId6" Type="http://schemas.openxmlformats.org/officeDocument/2006/relationships/image" Target="../media/image32.png"/><Relationship Id="rId7" Type="http://schemas.openxmlformats.org/officeDocument/2006/relationships/image" Target="../media/image28.png"/><Relationship Id="rId8"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9.jpg"/><Relationship Id="rId4" Type="http://schemas.openxmlformats.org/officeDocument/2006/relationships/image" Target="../media/image35.png"/><Relationship Id="rId5" Type="http://schemas.openxmlformats.org/officeDocument/2006/relationships/image" Target="../media/image33.png"/><Relationship Id="rId6" Type="http://schemas.openxmlformats.org/officeDocument/2006/relationships/image" Target="../media/image36.png"/><Relationship Id="rId7"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9.jpg"/><Relationship Id="rId4" Type="http://schemas.openxmlformats.org/officeDocument/2006/relationships/image" Target="../media/image34.png"/><Relationship Id="rId5" Type="http://schemas.openxmlformats.org/officeDocument/2006/relationships/image" Target="../media/image37.png"/><Relationship Id="rId6" Type="http://schemas.openxmlformats.org/officeDocument/2006/relationships/image" Target="../media/image41.png"/><Relationship Id="rId7" Type="http://schemas.openxmlformats.org/officeDocument/2006/relationships/image" Target="../media/image38.png"/><Relationship Id="rId8"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40.jpg"/><Relationship Id="rId4" Type="http://schemas.openxmlformats.org/officeDocument/2006/relationships/image" Target="../media/image42.jpg"/><Relationship Id="rId5" Type="http://schemas.openxmlformats.org/officeDocument/2006/relationships/image" Target="../media/image43.jpg"/><Relationship Id="rId6"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9.jpg"/><Relationship Id="rId4" Type="http://schemas.openxmlformats.org/officeDocument/2006/relationships/image" Target="../media/image41.png"/><Relationship Id="rId5" Type="http://schemas.openxmlformats.org/officeDocument/2006/relationships/image" Target="../media/image49.png"/><Relationship Id="rId6" Type="http://schemas.openxmlformats.org/officeDocument/2006/relationships/image" Target="../media/image46.png"/><Relationship Id="rId7"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9.jpg"/><Relationship Id="rId4" Type="http://schemas.openxmlformats.org/officeDocument/2006/relationships/image" Target="../media/image45.png"/><Relationship Id="rId5" Type="http://schemas.openxmlformats.org/officeDocument/2006/relationships/image" Target="../media/image48.png"/><Relationship Id="rId6" Type="http://schemas.openxmlformats.org/officeDocument/2006/relationships/image" Target="../media/image38.png"/><Relationship Id="rId7"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9.jpg"/><Relationship Id="rId4" Type="http://schemas.openxmlformats.org/officeDocument/2006/relationships/image" Target="../media/image44.png"/><Relationship Id="rId5" Type="http://schemas.openxmlformats.org/officeDocument/2006/relationships/image" Target="../media/image53.png"/><Relationship Id="rId6" Type="http://schemas.openxmlformats.org/officeDocument/2006/relationships/image" Target="../media/image50.png"/><Relationship Id="rId7"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pic>
        <p:nvPicPr>
          <p:cNvPr id="181" name="Google Shape;181;p4"/>
          <p:cNvPicPr preferRelativeResize="0"/>
          <p:nvPr/>
        </p:nvPicPr>
        <p:blipFill rotWithShape="1">
          <a:blip r:embed="rId3">
            <a:alphaModFix/>
          </a:blip>
          <a:srcRect b="0" l="0" r="0" t="0"/>
          <a:stretch/>
        </p:blipFill>
        <p:spPr>
          <a:xfrm>
            <a:off x="5044542" y="4717502"/>
            <a:ext cx="510277" cy="195278"/>
          </a:xfrm>
          <a:prstGeom prst="rect">
            <a:avLst/>
          </a:prstGeom>
          <a:noFill/>
          <a:ln>
            <a:noFill/>
          </a:ln>
        </p:spPr>
      </p:pic>
      <p:pic>
        <p:nvPicPr>
          <p:cNvPr descr="preencoded.png" id="182" name="Google Shape;182;p4"/>
          <p:cNvPicPr preferRelativeResize="0"/>
          <p:nvPr/>
        </p:nvPicPr>
        <p:blipFill rotWithShape="1">
          <a:blip r:embed="rId4">
            <a:alphaModFix/>
          </a:blip>
          <a:srcRect b="0" l="0" r="0" t="0"/>
          <a:stretch/>
        </p:blipFill>
        <p:spPr>
          <a:xfrm>
            <a:off x="8009042" y="4698988"/>
            <a:ext cx="438235" cy="237901"/>
          </a:xfrm>
          <a:prstGeom prst="rect">
            <a:avLst/>
          </a:prstGeom>
          <a:noFill/>
          <a:ln>
            <a:noFill/>
          </a:ln>
        </p:spPr>
      </p:pic>
      <p:pic>
        <p:nvPicPr>
          <p:cNvPr descr="preencoded.png" id="183" name="Google Shape;183;p4"/>
          <p:cNvPicPr preferRelativeResize="0"/>
          <p:nvPr/>
        </p:nvPicPr>
        <p:blipFill rotWithShape="1">
          <a:blip r:embed="rId5">
            <a:alphaModFix/>
          </a:blip>
          <a:srcRect b="0" l="0" r="0" t="0"/>
          <a:stretch/>
        </p:blipFill>
        <p:spPr>
          <a:xfrm>
            <a:off x="382094" y="4499219"/>
            <a:ext cx="713956" cy="444760"/>
          </a:xfrm>
          <a:prstGeom prst="rect">
            <a:avLst/>
          </a:prstGeom>
          <a:noFill/>
          <a:ln>
            <a:noFill/>
          </a:ln>
        </p:spPr>
      </p:pic>
      <p:cxnSp>
        <p:nvCxnSpPr>
          <p:cNvPr id="184" name="Google Shape;184;p4"/>
          <p:cNvCxnSpPr/>
          <p:nvPr/>
        </p:nvCxnSpPr>
        <p:spPr>
          <a:xfrm>
            <a:off x="5598223" y="4678452"/>
            <a:ext cx="0" cy="283800"/>
          </a:xfrm>
          <a:prstGeom prst="straightConnector1">
            <a:avLst/>
          </a:prstGeom>
          <a:noFill/>
          <a:ln cap="flat" cmpd="sng" w="9525">
            <a:solidFill>
              <a:srgbClr val="FF6261"/>
            </a:solidFill>
            <a:prstDash val="solid"/>
            <a:miter lim="800000"/>
            <a:headEnd len="sm" w="sm" type="none"/>
            <a:tailEnd len="sm" w="sm" type="none"/>
          </a:ln>
        </p:spPr>
      </p:cxnSp>
      <p:cxnSp>
        <p:nvCxnSpPr>
          <p:cNvPr id="185" name="Google Shape;185;p4"/>
          <p:cNvCxnSpPr/>
          <p:nvPr/>
        </p:nvCxnSpPr>
        <p:spPr>
          <a:xfrm>
            <a:off x="6335005" y="4678452"/>
            <a:ext cx="0" cy="283800"/>
          </a:xfrm>
          <a:prstGeom prst="straightConnector1">
            <a:avLst/>
          </a:prstGeom>
          <a:noFill/>
          <a:ln cap="flat" cmpd="sng" w="9525">
            <a:solidFill>
              <a:srgbClr val="FF6261"/>
            </a:solidFill>
            <a:prstDash val="solid"/>
            <a:miter lim="800000"/>
            <a:headEnd len="sm" w="sm" type="none"/>
            <a:tailEnd len="sm" w="sm" type="none"/>
          </a:ln>
        </p:spPr>
      </p:cxnSp>
      <p:cxnSp>
        <p:nvCxnSpPr>
          <p:cNvPr id="186" name="Google Shape;186;p4"/>
          <p:cNvCxnSpPr/>
          <p:nvPr/>
        </p:nvCxnSpPr>
        <p:spPr>
          <a:xfrm>
            <a:off x="7115192" y="4678452"/>
            <a:ext cx="0" cy="283800"/>
          </a:xfrm>
          <a:prstGeom prst="straightConnector1">
            <a:avLst/>
          </a:prstGeom>
          <a:noFill/>
          <a:ln cap="flat" cmpd="sng" w="9525">
            <a:solidFill>
              <a:srgbClr val="FF6261"/>
            </a:solidFill>
            <a:prstDash val="solid"/>
            <a:miter lim="800000"/>
            <a:headEnd len="sm" w="sm" type="none"/>
            <a:tailEnd len="sm" w="sm" type="none"/>
          </a:ln>
        </p:spPr>
      </p:cxnSp>
      <p:cxnSp>
        <p:nvCxnSpPr>
          <p:cNvPr id="187" name="Google Shape;187;p4"/>
          <p:cNvCxnSpPr/>
          <p:nvPr/>
        </p:nvCxnSpPr>
        <p:spPr>
          <a:xfrm>
            <a:off x="7895379" y="4678452"/>
            <a:ext cx="0" cy="283800"/>
          </a:xfrm>
          <a:prstGeom prst="straightConnector1">
            <a:avLst/>
          </a:prstGeom>
          <a:noFill/>
          <a:ln cap="flat" cmpd="sng" w="9525">
            <a:solidFill>
              <a:srgbClr val="FF6261"/>
            </a:solidFill>
            <a:prstDash val="solid"/>
            <a:miter lim="800000"/>
            <a:headEnd len="sm" w="sm" type="none"/>
            <a:tailEnd len="sm" w="sm" type="none"/>
          </a:ln>
        </p:spPr>
      </p:cxnSp>
      <p:pic>
        <p:nvPicPr>
          <p:cNvPr id="188" name="Google Shape;188;p4"/>
          <p:cNvPicPr preferRelativeResize="0"/>
          <p:nvPr/>
        </p:nvPicPr>
        <p:blipFill rotWithShape="1">
          <a:blip r:embed="rId6">
            <a:alphaModFix/>
          </a:blip>
          <a:srcRect b="0" l="0" r="0" t="0"/>
          <a:stretch/>
        </p:blipFill>
        <p:spPr>
          <a:xfrm>
            <a:off x="4287589" y="4499227"/>
            <a:ext cx="1312090" cy="97192"/>
          </a:xfrm>
          <a:prstGeom prst="rect">
            <a:avLst/>
          </a:prstGeom>
          <a:noFill/>
          <a:ln>
            <a:noFill/>
          </a:ln>
        </p:spPr>
      </p:pic>
      <p:pic>
        <p:nvPicPr>
          <p:cNvPr id="189" name="Google Shape;189;p4"/>
          <p:cNvPicPr preferRelativeResize="0"/>
          <p:nvPr/>
        </p:nvPicPr>
        <p:blipFill rotWithShape="1">
          <a:blip r:embed="rId7">
            <a:alphaModFix/>
          </a:blip>
          <a:srcRect b="9910" l="3997" r="3460" t="17430"/>
          <a:stretch/>
        </p:blipFill>
        <p:spPr>
          <a:xfrm>
            <a:off x="5621975" y="4717502"/>
            <a:ext cx="700277" cy="176960"/>
          </a:xfrm>
          <a:prstGeom prst="rect">
            <a:avLst/>
          </a:prstGeom>
          <a:noFill/>
          <a:ln>
            <a:noFill/>
          </a:ln>
        </p:spPr>
      </p:pic>
      <p:pic>
        <p:nvPicPr>
          <p:cNvPr id="190" name="Google Shape;190;p4"/>
          <p:cNvPicPr preferRelativeResize="0"/>
          <p:nvPr/>
        </p:nvPicPr>
        <p:blipFill rotWithShape="1">
          <a:blip r:embed="rId8">
            <a:alphaModFix/>
          </a:blip>
          <a:srcRect b="19450" l="10827" r="6318" t="5875"/>
          <a:stretch/>
        </p:blipFill>
        <p:spPr>
          <a:xfrm>
            <a:off x="6435914" y="4653706"/>
            <a:ext cx="601776" cy="302647"/>
          </a:xfrm>
          <a:prstGeom prst="rect">
            <a:avLst/>
          </a:prstGeom>
          <a:noFill/>
          <a:ln>
            <a:noFill/>
          </a:ln>
        </p:spPr>
      </p:pic>
      <p:pic>
        <p:nvPicPr>
          <p:cNvPr id="191" name="Google Shape;191;p4"/>
          <p:cNvPicPr preferRelativeResize="0"/>
          <p:nvPr/>
        </p:nvPicPr>
        <p:blipFill rotWithShape="1">
          <a:blip r:embed="rId9">
            <a:alphaModFix/>
          </a:blip>
          <a:srcRect b="30665" l="4977" r="4688" t="26089"/>
          <a:stretch/>
        </p:blipFill>
        <p:spPr>
          <a:xfrm>
            <a:off x="7208652" y="4698009"/>
            <a:ext cx="625153" cy="223792"/>
          </a:xfrm>
          <a:prstGeom prst="rect">
            <a:avLst/>
          </a:prstGeom>
          <a:noFill/>
          <a:ln>
            <a:noFill/>
          </a:ln>
        </p:spPr>
      </p:pic>
      <p:cxnSp>
        <p:nvCxnSpPr>
          <p:cNvPr id="192" name="Google Shape;192;p4"/>
          <p:cNvCxnSpPr/>
          <p:nvPr/>
        </p:nvCxnSpPr>
        <p:spPr>
          <a:xfrm>
            <a:off x="4966973" y="4678452"/>
            <a:ext cx="0" cy="283800"/>
          </a:xfrm>
          <a:prstGeom prst="straightConnector1">
            <a:avLst/>
          </a:prstGeom>
          <a:noFill/>
          <a:ln cap="flat" cmpd="sng" w="9525">
            <a:solidFill>
              <a:srgbClr val="FF6261"/>
            </a:solidFill>
            <a:prstDash val="solid"/>
            <a:miter lim="800000"/>
            <a:headEnd len="sm" w="sm" type="none"/>
            <a:tailEnd len="sm" w="sm" type="none"/>
          </a:ln>
        </p:spPr>
      </p:cxnSp>
      <p:cxnSp>
        <p:nvCxnSpPr>
          <p:cNvPr id="193" name="Google Shape;193;p4"/>
          <p:cNvCxnSpPr/>
          <p:nvPr/>
        </p:nvCxnSpPr>
        <p:spPr>
          <a:xfrm>
            <a:off x="8528373" y="4678452"/>
            <a:ext cx="0" cy="283800"/>
          </a:xfrm>
          <a:prstGeom prst="straightConnector1">
            <a:avLst/>
          </a:prstGeom>
          <a:noFill/>
          <a:ln cap="flat" cmpd="sng" w="9525">
            <a:solidFill>
              <a:srgbClr val="FF6261"/>
            </a:solidFill>
            <a:prstDash val="solid"/>
            <a:miter lim="800000"/>
            <a:headEnd len="sm" w="sm" type="none"/>
            <a:tailEnd len="sm" w="sm" type="none"/>
          </a:ln>
        </p:spPr>
      </p:cxnSp>
      <p:pic>
        <p:nvPicPr>
          <p:cNvPr id="194" name="Google Shape;194;p4"/>
          <p:cNvPicPr preferRelativeResize="0"/>
          <p:nvPr/>
        </p:nvPicPr>
        <p:blipFill rotWithShape="1">
          <a:blip r:embed="rId10">
            <a:alphaModFix/>
          </a:blip>
          <a:srcRect b="0" l="0" r="0" t="0"/>
          <a:stretch/>
        </p:blipFill>
        <p:spPr>
          <a:xfrm>
            <a:off x="8622525" y="4663825"/>
            <a:ext cx="275472" cy="302649"/>
          </a:xfrm>
          <a:prstGeom prst="rect">
            <a:avLst/>
          </a:prstGeom>
          <a:noFill/>
          <a:ln>
            <a:noFill/>
          </a:ln>
        </p:spPr>
      </p:pic>
      <p:pic>
        <p:nvPicPr>
          <p:cNvPr id="195" name="Google Shape;195;p4"/>
          <p:cNvPicPr preferRelativeResize="0"/>
          <p:nvPr/>
        </p:nvPicPr>
        <p:blipFill rotWithShape="1">
          <a:blip r:embed="rId11">
            <a:alphaModFix/>
          </a:blip>
          <a:srcRect b="0" l="0" r="0" t="0"/>
          <a:stretch/>
        </p:blipFill>
        <p:spPr>
          <a:xfrm>
            <a:off x="4287612" y="4653688"/>
            <a:ext cx="601776" cy="261631"/>
          </a:xfrm>
          <a:prstGeom prst="rect">
            <a:avLst/>
          </a:prstGeom>
          <a:noFill/>
          <a:ln>
            <a:noFill/>
          </a:ln>
        </p:spPr>
      </p:pic>
      <p:sp>
        <p:nvSpPr>
          <p:cNvPr id="196" name="Google Shape;196;p4"/>
          <p:cNvSpPr txBox="1"/>
          <p:nvPr/>
        </p:nvSpPr>
        <p:spPr>
          <a:xfrm>
            <a:off x="267950" y="1488425"/>
            <a:ext cx="2881500" cy="34125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0"/>
              </a:spcBef>
              <a:spcAft>
                <a:spcPts val="0"/>
              </a:spcAft>
              <a:buClr>
                <a:srgbClr val="000000"/>
              </a:buClr>
              <a:buSzPts val="3400"/>
              <a:buFont typeface="Arial"/>
              <a:buNone/>
            </a:pPr>
            <a:r>
              <a:rPr b="1" i="0" lang="es" sz="3300" u="none" cap="none" strike="noStrike">
                <a:solidFill>
                  <a:schemeClr val="dk2"/>
                </a:solidFill>
                <a:latin typeface="Oswald"/>
                <a:ea typeface="Oswald"/>
                <a:cs typeface="Oswald"/>
                <a:sym typeface="Oswald"/>
              </a:rPr>
              <a:t>Mi Planeta Favorito: Un Viaje al Espacio Vocacional STEM</a:t>
            </a:r>
            <a:endParaRPr b="1" i="0" sz="3300" u="none" cap="none" strike="noStrike">
              <a:solidFill>
                <a:schemeClr val="dk2"/>
              </a:solidFill>
              <a:latin typeface="Oswald"/>
              <a:ea typeface="Oswald"/>
              <a:cs typeface="Oswald"/>
              <a:sym typeface="Oswald"/>
            </a:endParaRPr>
          </a:p>
          <a:p>
            <a:pPr indent="0" lvl="0" marL="0" marR="0" rtl="0" algn="l">
              <a:lnSpc>
                <a:spcPct val="90000"/>
              </a:lnSpc>
              <a:spcBef>
                <a:spcPts val="0"/>
              </a:spcBef>
              <a:spcAft>
                <a:spcPts val="0"/>
              </a:spcAft>
              <a:buClr>
                <a:srgbClr val="000000"/>
              </a:buClr>
              <a:buSzPts val="3400"/>
              <a:buFont typeface="Arial"/>
              <a:buNone/>
            </a:pPr>
            <a:r>
              <a:t/>
            </a:r>
            <a:endParaRPr b="1" i="0" sz="3400" u="none" cap="none" strike="noStrike">
              <a:solidFill>
                <a:schemeClr val="dk2"/>
              </a:solidFill>
              <a:latin typeface="Oswald"/>
              <a:ea typeface="Oswald"/>
              <a:cs typeface="Oswald"/>
              <a:sym typeface="Oswald"/>
            </a:endParaRPr>
          </a:p>
          <a:p>
            <a:pPr indent="0" lvl="0" marL="0" marR="0" rtl="0" algn="l">
              <a:lnSpc>
                <a:spcPct val="90000"/>
              </a:lnSpc>
              <a:spcBef>
                <a:spcPts val="0"/>
              </a:spcBef>
              <a:spcAft>
                <a:spcPts val="0"/>
              </a:spcAft>
              <a:buClr>
                <a:srgbClr val="000000"/>
              </a:buClr>
              <a:buSzPts val="3400"/>
              <a:buFont typeface="Arial"/>
              <a:buNone/>
            </a:pPr>
            <a:r>
              <a:t/>
            </a:r>
            <a:endParaRPr b="1" i="0" sz="3400" u="none" cap="none" strike="noStrike">
              <a:solidFill>
                <a:schemeClr val="dk2"/>
              </a:solidFill>
              <a:latin typeface="Oswald"/>
              <a:ea typeface="Oswald"/>
              <a:cs typeface="Oswald"/>
              <a:sym typeface="Oswald"/>
            </a:endParaRPr>
          </a:p>
        </p:txBody>
      </p:sp>
      <p:pic>
        <p:nvPicPr>
          <p:cNvPr id="197" name="Google Shape;197;p4"/>
          <p:cNvPicPr preferRelativeResize="0"/>
          <p:nvPr/>
        </p:nvPicPr>
        <p:blipFill rotWithShape="1">
          <a:blip r:embed="rId12">
            <a:alphaModFix/>
          </a:blip>
          <a:srcRect b="0" l="0" r="0" t="18817"/>
          <a:stretch/>
        </p:blipFill>
        <p:spPr>
          <a:xfrm rot="5400000">
            <a:off x="5558375" y="842200"/>
            <a:ext cx="4438851" cy="2683750"/>
          </a:xfrm>
          <a:prstGeom prst="rect">
            <a:avLst/>
          </a:prstGeom>
          <a:noFill/>
          <a:ln>
            <a:noFill/>
          </a:ln>
        </p:spPr>
      </p:pic>
      <p:pic>
        <p:nvPicPr>
          <p:cNvPr id="198" name="Google Shape;198;p4"/>
          <p:cNvPicPr preferRelativeResize="0"/>
          <p:nvPr/>
        </p:nvPicPr>
        <p:blipFill rotWithShape="1">
          <a:blip r:embed="rId13">
            <a:alphaModFix/>
          </a:blip>
          <a:srcRect b="0" l="0" r="0" t="0"/>
          <a:stretch/>
        </p:blipFill>
        <p:spPr>
          <a:xfrm>
            <a:off x="3484724" y="620150"/>
            <a:ext cx="5279237" cy="3010800"/>
          </a:xfrm>
          <a:prstGeom prst="rect">
            <a:avLst/>
          </a:prstGeom>
          <a:noFill/>
          <a:ln>
            <a:noFill/>
          </a:ln>
        </p:spPr>
      </p:pic>
      <p:pic>
        <p:nvPicPr>
          <p:cNvPr id="199" name="Google Shape;199;p4"/>
          <p:cNvPicPr preferRelativeResize="0"/>
          <p:nvPr/>
        </p:nvPicPr>
        <p:blipFill rotWithShape="1">
          <a:blip r:embed="rId14">
            <a:alphaModFix/>
          </a:blip>
          <a:srcRect b="0" l="0" r="0" t="0"/>
          <a:stretch/>
        </p:blipFill>
        <p:spPr>
          <a:xfrm>
            <a:off x="140650" y="141750"/>
            <a:ext cx="2783949" cy="94610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2" name="Shape 332"/>
        <p:cNvGrpSpPr/>
        <p:nvPr/>
      </p:nvGrpSpPr>
      <p:grpSpPr>
        <a:xfrm>
          <a:off x="0" y="0"/>
          <a:ext cx="0" cy="0"/>
          <a:chOff x="0" y="0"/>
          <a:chExt cx="0" cy="0"/>
        </a:xfrm>
      </p:grpSpPr>
      <p:pic>
        <p:nvPicPr>
          <p:cNvPr id="333" name="Google Shape;333;g31a064f1fad_0_90"/>
          <p:cNvPicPr preferRelativeResize="0"/>
          <p:nvPr/>
        </p:nvPicPr>
        <p:blipFill rotWithShape="1">
          <a:blip r:embed="rId3">
            <a:alphaModFix/>
          </a:blip>
          <a:srcRect b="0" l="0" r="0" t="18817"/>
          <a:stretch/>
        </p:blipFill>
        <p:spPr>
          <a:xfrm rot="5400000">
            <a:off x="5798801" y="1005625"/>
            <a:ext cx="4369050" cy="2364149"/>
          </a:xfrm>
          <a:prstGeom prst="rect">
            <a:avLst/>
          </a:prstGeom>
          <a:noFill/>
          <a:ln>
            <a:noFill/>
          </a:ln>
        </p:spPr>
      </p:pic>
      <p:sp>
        <p:nvSpPr>
          <p:cNvPr id="334" name="Google Shape;334;g31a064f1fad_0_90"/>
          <p:cNvSpPr/>
          <p:nvPr/>
        </p:nvSpPr>
        <p:spPr>
          <a:xfrm>
            <a:off x="0" y="909025"/>
            <a:ext cx="177900" cy="261600"/>
          </a:xfrm>
          <a:prstGeom prst="rect">
            <a:avLst/>
          </a:prstGeom>
          <a:solidFill>
            <a:srgbClr val="FF1D2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5" name="Google Shape;335;g31a064f1fad_0_90"/>
          <p:cNvSpPr txBox="1"/>
          <p:nvPr/>
        </p:nvSpPr>
        <p:spPr>
          <a:xfrm>
            <a:off x="144400" y="1452675"/>
            <a:ext cx="5455500" cy="646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i="0" lang="es" sz="1800" u="none" cap="none" strike="noStrike">
                <a:solidFill>
                  <a:srgbClr val="FF1D25"/>
                </a:solidFill>
                <a:latin typeface="Oswald"/>
                <a:ea typeface="Oswald"/>
                <a:cs typeface="Oswald"/>
                <a:sym typeface="Oswald"/>
              </a:rPr>
              <a:t>Paso 5: Navega por las profesiones</a:t>
            </a:r>
            <a:endParaRPr b="1" i="0" sz="1800" u="none" cap="none" strike="noStrike">
              <a:solidFill>
                <a:srgbClr val="FF1D25"/>
              </a:solidFill>
              <a:latin typeface="Oswald"/>
              <a:ea typeface="Oswald"/>
              <a:cs typeface="Oswald"/>
              <a:sym typeface="Oswald"/>
            </a:endParaRPr>
          </a:p>
          <a:p>
            <a:pPr indent="0" lvl="0" marL="0" marR="0" rtl="0" algn="l">
              <a:lnSpc>
                <a:spcPct val="100000"/>
              </a:lnSpc>
              <a:spcBef>
                <a:spcPts val="0"/>
              </a:spcBef>
              <a:spcAft>
                <a:spcPts val="0"/>
              </a:spcAft>
              <a:buClr>
                <a:srgbClr val="000000"/>
              </a:buClr>
              <a:buSzPts val="1200"/>
              <a:buFont typeface="Arial"/>
              <a:buNone/>
            </a:pPr>
            <a:r>
              <a:rPr b="1" i="0" lang="es" sz="1200" u="none" cap="none" strike="noStrike">
                <a:solidFill>
                  <a:srgbClr val="FF1D25"/>
                </a:solidFill>
                <a:latin typeface="Oswald"/>
                <a:ea typeface="Oswald"/>
                <a:cs typeface="Oswald"/>
                <a:sym typeface="Oswald"/>
              </a:rPr>
              <a:t>(10 minutos)</a:t>
            </a:r>
            <a:endParaRPr b="1" i="0" sz="1800" u="none" cap="none" strike="noStrike">
              <a:solidFill>
                <a:srgbClr val="FF1D25"/>
              </a:solidFill>
              <a:latin typeface="Oswald"/>
              <a:ea typeface="Oswald"/>
              <a:cs typeface="Oswald"/>
              <a:sym typeface="Oswald"/>
            </a:endParaRPr>
          </a:p>
        </p:txBody>
      </p:sp>
      <p:pic>
        <p:nvPicPr>
          <p:cNvPr id="336" name="Google Shape;336;g31a064f1fad_0_90"/>
          <p:cNvPicPr preferRelativeResize="0"/>
          <p:nvPr/>
        </p:nvPicPr>
        <p:blipFill rotWithShape="1">
          <a:blip r:embed="rId4">
            <a:alphaModFix/>
          </a:blip>
          <a:srcRect b="0" l="0" r="0" t="0"/>
          <a:stretch/>
        </p:blipFill>
        <p:spPr>
          <a:xfrm rot="-5400000">
            <a:off x="4901100" y="-683700"/>
            <a:ext cx="577750" cy="1945150"/>
          </a:xfrm>
          <a:prstGeom prst="rect">
            <a:avLst/>
          </a:prstGeom>
          <a:noFill/>
          <a:ln>
            <a:noFill/>
          </a:ln>
        </p:spPr>
      </p:pic>
      <p:pic>
        <p:nvPicPr>
          <p:cNvPr id="337" name="Google Shape;337;g31a064f1fad_0_90"/>
          <p:cNvPicPr preferRelativeResize="0"/>
          <p:nvPr/>
        </p:nvPicPr>
        <p:blipFill rotWithShape="1">
          <a:blip r:embed="rId5">
            <a:alphaModFix/>
          </a:blip>
          <a:srcRect b="0" l="0" r="0" t="0"/>
          <a:stretch/>
        </p:blipFill>
        <p:spPr>
          <a:xfrm>
            <a:off x="6824878" y="3153629"/>
            <a:ext cx="1200450" cy="1201575"/>
          </a:xfrm>
          <a:prstGeom prst="rect">
            <a:avLst/>
          </a:prstGeom>
          <a:noFill/>
          <a:ln>
            <a:noFill/>
          </a:ln>
        </p:spPr>
      </p:pic>
      <p:sp>
        <p:nvSpPr>
          <p:cNvPr id="338" name="Google Shape;338;g31a064f1fad_0_90"/>
          <p:cNvSpPr/>
          <p:nvPr/>
        </p:nvSpPr>
        <p:spPr>
          <a:xfrm>
            <a:off x="1563975" y="2748350"/>
            <a:ext cx="4999800" cy="351300"/>
          </a:xfrm>
          <a:prstGeom prst="wedgeRoundRectCallout">
            <a:avLst>
              <a:gd fmla="val -57129" name="adj1"/>
              <a:gd fmla="val 25572" name="adj2"/>
              <a:gd fmla="val 0" name="adj3"/>
            </a:avLst>
          </a:prstGeom>
          <a:gradFill>
            <a:gsLst>
              <a:gs pos="0">
                <a:srgbClr val="F3A255">
                  <a:alpha val="33725"/>
                </a:srgbClr>
              </a:gs>
              <a:gs pos="49000">
                <a:srgbClr val="E6AED0">
                  <a:alpha val="33725"/>
                </a:srgbClr>
              </a:gs>
              <a:gs pos="100000">
                <a:srgbClr val="50C2E4">
                  <a:alpha val="29803"/>
                </a:srgbClr>
              </a:gs>
            </a:gsLst>
            <a:lin ang="0" scaled="0"/>
          </a:gra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9" name="Google Shape;339;g31a064f1fad_0_90"/>
          <p:cNvSpPr txBox="1"/>
          <p:nvPr/>
        </p:nvSpPr>
        <p:spPr>
          <a:xfrm>
            <a:off x="144400" y="2060450"/>
            <a:ext cx="5416800" cy="10752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300"/>
              <a:buFont typeface="Arial"/>
              <a:buNone/>
            </a:pPr>
            <a:r>
              <a:rPr b="0" i="0" lang="es" sz="1300" u="none" cap="none" strike="noStrike">
                <a:solidFill>
                  <a:srgbClr val="666666"/>
                </a:solidFill>
                <a:latin typeface="Roboto"/>
                <a:ea typeface="Roboto"/>
                <a:cs typeface="Roboto"/>
                <a:sym typeface="Roboto"/>
              </a:rPr>
              <a:t>Explora las fichas informativas de las profesiones de tu planeta, individualmente o en grupo. Usa estas preguntas para guiarte:</a:t>
            </a:r>
            <a:endParaRPr b="0" i="0" sz="1300" u="none" cap="none" strike="noStrike">
              <a:solidFill>
                <a:srgbClr val="666666"/>
              </a:solidFill>
              <a:latin typeface="Roboto"/>
              <a:ea typeface="Roboto"/>
              <a:cs typeface="Roboto"/>
              <a:sym typeface="Roboto"/>
            </a:endParaRPr>
          </a:p>
          <a:p>
            <a:pPr indent="0" lvl="0" marL="0" marR="0" rtl="0" algn="l">
              <a:lnSpc>
                <a:spcPct val="115000"/>
              </a:lnSpc>
              <a:spcBef>
                <a:spcPts val="0"/>
              </a:spcBef>
              <a:spcAft>
                <a:spcPts val="0"/>
              </a:spcAft>
              <a:buClr>
                <a:srgbClr val="000000"/>
              </a:buClr>
              <a:buSzPts val="1300"/>
              <a:buFont typeface="Arial"/>
              <a:buNone/>
            </a:pPr>
            <a:r>
              <a:t/>
            </a:r>
            <a:endParaRPr b="0" i="0" sz="1300" u="none" cap="none" strike="noStrike">
              <a:solidFill>
                <a:srgbClr val="666666"/>
              </a:solidFill>
              <a:latin typeface="Roboto"/>
              <a:ea typeface="Roboto"/>
              <a:cs typeface="Roboto"/>
              <a:sym typeface="Roboto"/>
            </a:endParaRPr>
          </a:p>
          <a:p>
            <a:pPr indent="0" lvl="0" marL="0" marR="0" rtl="0" algn="l">
              <a:lnSpc>
                <a:spcPct val="115000"/>
              </a:lnSpc>
              <a:spcBef>
                <a:spcPts val="0"/>
              </a:spcBef>
              <a:spcAft>
                <a:spcPts val="0"/>
              </a:spcAft>
              <a:buClr>
                <a:srgbClr val="000000"/>
              </a:buClr>
              <a:buSzPts val="1300"/>
              <a:buFont typeface="Arial"/>
              <a:buNone/>
            </a:pPr>
            <a:r>
              <a:t/>
            </a:r>
            <a:endParaRPr b="0" i="0" sz="1300" u="none" cap="none" strike="noStrike">
              <a:solidFill>
                <a:srgbClr val="666666"/>
              </a:solidFill>
              <a:latin typeface="Roboto"/>
              <a:ea typeface="Roboto"/>
              <a:cs typeface="Roboto"/>
              <a:sym typeface="Roboto"/>
            </a:endParaRPr>
          </a:p>
        </p:txBody>
      </p:sp>
      <p:sp>
        <p:nvSpPr>
          <p:cNvPr id="340" name="Google Shape;340;g31a064f1fad_0_90"/>
          <p:cNvSpPr/>
          <p:nvPr/>
        </p:nvSpPr>
        <p:spPr>
          <a:xfrm>
            <a:off x="1563975" y="3129350"/>
            <a:ext cx="4999800" cy="351300"/>
          </a:xfrm>
          <a:prstGeom prst="wedgeRoundRectCallout">
            <a:avLst>
              <a:gd fmla="val -57129" name="adj1"/>
              <a:gd fmla="val 25572" name="adj2"/>
              <a:gd fmla="val 0" name="adj3"/>
            </a:avLst>
          </a:prstGeom>
          <a:gradFill>
            <a:gsLst>
              <a:gs pos="0">
                <a:srgbClr val="F3A255">
                  <a:alpha val="33725"/>
                </a:srgbClr>
              </a:gs>
              <a:gs pos="49000">
                <a:srgbClr val="E6AED0">
                  <a:alpha val="33725"/>
                </a:srgbClr>
              </a:gs>
              <a:gs pos="100000">
                <a:srgbClr val="50C2E4">
                  <a:alpha val="29803"/>
                </a:srgbClr>
              </a:gs>
            </a:gsLst>
            <a:lin ang="0" scaled="0"/>
          </a:gra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1" name="Google Shape;341;g31a064f1fad_0_90"/>
          <p:cNvSpPr/>
          <p:nvPr/>
        </p:nvSpPr>
        <p:spPr>
          <a:xfrm>
            <a:off x="1563975" y="3510350"/>
            <a:ext cx="4999800" cy="351300"/>
          </a:xfrm>
          <a:prstGeom prst="wedgeRoundRectCallout">
            <a:avLst>
              <a:gd fmla="val -57129" name="adj1"/>
              <a:gd fmla="val 25572" name="adj2"/>
              <a:gd fmla="val 0" name="adj3"/>
            </a:avLst>
          </a:prstGeom>
          <a:gradFill>
            <a:gsLst>
              <a:gs pos="0">
                <a:srgbClr val="F3A255">
                  <a:alpha val="33725"/>
                </a:srgbClr>
              </a:gs>
              <a:gs pos="49000">
                <a:srgbClr val="E6AED0">
                  <a:alpha val="33725"/>
                </a:srgbClr>
              </a:gs>
              <a:gs pos="100000">
                <a:srgbClr val="50C2E4">
                  <a:alpha val="29803"/>
                </a:srgbClr>
              </a:gs>
            </a:gsLst>
            <a:lin ang="0" scaled="0"/>
          </a:gra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2" name="Google Shape;342;g31a064f1fad_0_90"/>
          <p:cNvSpPr/>
          <p:nvPr/>
        </p:nvSpPr>
        <p:spPr>
          <a:xfrm>
            <a:off x="1563975" y="3891350"/>
            <a:ext cx="4999800" cy="351300"/>
          </a:xfrm>
          <a:prstGeom prst="wedgeRoundRectCallout">
            <a:avLst>
              <a:gd fmla="val -57129" name="adj1"/>
              <a:gd fmla="val 25572" name="adj2"/>
              <a:gd fmla="val 0" name="adj3"/>
            </a:avLst>
          </a:prstGeom>
          <a:gradFill>
            <a:gsLst>
              <a:gs pos="0">
                <a:srgbClr val="F3A255">
                  <a:alpha val="33725"/>
                </a:srgbClr>
              </a:gs>
              <a:gs pos="49000">
                <a:srgbClr val="E6AED0">
                  <a:alpha val="33725"/>
                </a:srgbClr>
              </a:gs>
              <a:gs pos="100000">
                <a:srgbClr val="50C2E4">
                  <a:alpha val="29803"/>
                </a:srgbClr>
              </a:gs>
            </a:gsLst>
            <a:lin ang="0" scaled="0"/>
          </a:gra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43" name="Google Shape;343;g31a064f1fad_0_90"/>
          <p:cNvPicPr preferRelativeResize="0"/>
          <p:nvPr/>
        </p:nvPicPr>
        <p:blipFill rotWithShape="1">
          <a:blip r:embed="rId6">
            <a:alphaModFix/>
          </a:blip>
          <a:srcRect b="0" l="0" r="0" t="0"/>
          <a:stretch/>
        </p:blipFill>
        <p:spPr>
          <a:xfrm>
            <a:off x="32575" y="2748345"/>
            <a:ext cx="1391349" cy="1595832"/>
          </a:xfrm>
          <a:prstGeom prst="rect">
            <a:avLst/>
          </a:prstGeom>
          <a:noFill/>
          <a:ln>
            <a:noFill/>
          </a:ln>
        </p:spPr>
      </p:pic>
      <p:sp>
        <p:nvSpPr>
          <p:cNvPr id="344" name="Google Shape;344;g31a064f1fad_0_90"/>
          <p:cNvSpPr txBox="1"/>
          <p:nvPr/>
        </p:nvSpPr>
        <p:spPr>
          <a:xfrm>
            <a:off x="1748525" y="2748350"/>
            <a:ext cx="4563900" cy="2337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1200"/>
              </a:spcBef>
              <a:spcAft>
                <a:spcPts val="0"/>
              </a:spcAft>
              <a:buClr>
                <a:srgbClr val="000000"/>
              </a:buClr>
              <a:buSzPts val="1300"/>
              <a:buFont typeface="Arial"/>
              <a:buNone/>
            </a:pPr>
            <a:r>
              <a:rPr b="1" i="0" lang="es" sz="1300" u="none" cap="none" strike="noStrike">
                <a:solidFill>
                  <a:srgbClr val="666666"/>
                </a:solidFill>
                <a:latin typeface="Roboto"/>
                <a:ea typeface="Roboto"/>
                <a:cs typeface="Roboto"/>
                <a:sym typeface="Roboto"/>
              </a:rPr>
              <a:t>¿Cuáles son las responsabilidades de esta profesión?</a:t>
            </a:r>
            <a:endParaRPr b="1" i="0" sz="1300" u="none" cap="none" strike="noStrike">
              <a:solidFill>
                <a:srgbClr val="666666"/>
              </a:solidFill>
              <a:latin typeface="Roboto"/>
              <a:ea typeface="Roboto"/>
              <a:cs typeface="Roboto"/>
              <a:sym typeface="Roboto"/>
            </a:endParaRPr>
          </a:p>
          <a:p>
            <a:pPr indent="0" lvl="0" marL="0" marR="0" rtl="0" algn="l">
              <a:lnSpc>
                <a:spcPct val="100000"/>
              </a:lnSpc>
              <a:spcBef>
                <a:spcPts val="1200"/>
              </a:spcBef>
              <a:spcAft>
                <a:spcPts val="0"/>
              </a:spcAft>
              <a:buClr>
                <a:srgbClr val="000000"/>
              </a:buClr>
              <a:buSzPts val="1300"/>
              <a:buFont typeface="Arial"/>
              <a:buNone/>
            </a:pPr>
            <a:r>
              <a:rPr b="1" i="0" lang="es" sz="1300" u="none" cap="none" strike="noStrike">
                <a:solidFill>
                  <a:srgbClr val="666666"/>
                </a:solidFill>
                <a:latin typeface="Roboto"/>
                <a:ea typeface="Roboto"/>
                <a:cs typeface="Roboto"/>
                <a:sym typeface="Roboto"/>
              </a:rPr>
              <a:t>¿Qué habilidades necesitas para desempeñarla?</a:t>
            </a:r>
            <a:endParaRPr b="1" i="0" sz="1300" u="none" cap="none" strike="noStrike">
              <a:solidFill>
                <a:srgbClr val="666666"/>
              </a:solidFill>
              <a:latin typeface="Roboto"/>
              <a:ea typeface="Roboto"/>
              <a:cs typeface="Roboto"/>
              <a:sym typeface="Roboto"/>
            </a:endParaRPr>
          </a:p>
          <a:p>
            <a:pPr indent="0" lvl="0" marL="0" marR="0" rtl="0" algn="l">
              <a:lnSpc>
                <a:spcPct val="100000"/>
              </a:lnSpc>
              <a:spcBef>
                <a:spcPts val="1200"/>
              </a:spcBef>
              <a:spcAft>
                <a:spcPts val="0"/>
              </a:spcAft>
              <a:buClr>
                <a:srgbClr val="000000"/>
              </a:buClr>
              <a:buSzPts val="1300"/>
              <a:buFont typeface="Arial"/>
              <a:buNone/>
            </a:pPr>
            <a:r>
              <a:rPr b="1" i="0" lang="es" sz="1300" u="none" cap="none" strike="noStrike">
                <a:solidFill>
                  <a:srgbClr val="666666"/>
                </a:solidFill>
                <a:latin typeface="Roboto"/>
                <a:ea typeface="Roboto"/>
                <a:cs typeface="Roboto"/>
                <a:sym typeface="Roboto"/>
              </a:rPr>
              <a:t>¿Dónde trabajan estos profesionales?</a:t>
            </a:r>
            <a:endParaRPr b="1" i="0" sz="1300" u="none" cap="none" strike="noStrike">
              <a:solidFill>
                <a:srgbClr val="666666"/>
              </a:solidFill>
              <a:latin typeface="Roboto"/>
              <a:ea typeface="Roboto"/>
              <a:cs typeface="Roboto"/>
              <a:sym typeface="Roboto"/>
            </a:endParaRPr>
          </a:p>
          <a:p>
            <a:pPr indent="0" lvl="0" marL="0" marR="0" rtl="0" algn="l">
              <a:lnSpc>
                <a:spcPct val="100000"/>
              </a:lnSpc>
              <a:spcBef>
                <a:spcPts val="1200"/>
              </a:spcBef>
              <a:spcAft>
                <a:spcPts val="0"/>
              </a:spcAft>
              <a:buClr>
                <a:srgbClr val="000000"/>
              </a:buClr>
              <a:buSzPts val="1300"/>
              <a:buFont typeface="Arial"/>
              <a:buNone/>
            </a:pPr>
            <a:r>
              <a:rPr b="1" i="0" lang="es" sz="1300" u="none" cap="none" strike="noStrike">
                <a:solidFill>
                  <a:srgbClr val="666666"/>
                </a:solidFill>
                <a:latin typeface="Roboto"/>
                <a:ea typeface="Roboto"/>
                <a:cs typeface="Roboto"/>
                <a:sym typeface="Roboto"/>
              </a:rPr>
              <a:t>¿Qué oportunidades de futuro ofrece esta carrera?</a:t>
            </a:r>
            <a:endParaRPr b="1" i="0" sz="1300" u="none" cap="none" strike="noStrike">
              <a:solidFill>
                <a:srgbClr val="666666"/>
              </a:solidFill>
              <a:latin typeface="Roboto"/>
              <a:ea typeface="Roboto"/>
              <a:cs typeface="Roboto"/>
              <a:sym typeface="Roboto"/>
            </a:endParaRPr>
          </a:p>
          <a:p>
            <a:pPr indent="0" lvl="0" marL="0" marR="0" rtl="0" algn="l">
              <a:lnSpc>
                <a:spcPct val="115000"/>
              </a:lnSpc>
              <a:spcBef>
                <a:spcPts val="0"/>
              </a:spcBef>
              <a:spcAft>
                <a:spcPts val="0"/>
              </a:spcAft>
              <a:buClr>
                <a:srgbClr val="000000"/>
              </a:buClr>
              <a:buSzPts val="1300"/>
              <a:buFont typeface="Arial"/>
              <a:buNone/>
            </a:pPr>
            <a:r>
              <a:t/>
            </a:r>
            <a:endParaRPr b="0" i="0" sz="1300" u="none" cap="none" strike="noStrike">
              <a:solidFill>
                <a:srgbClr val="666666"/>
              </a:solidFill>
              <a:latin typeface="Roboto"/>
              <a:ea typeface="Roboto"/>
              <a:cs typeface="Roboto"/>
              <a:sym typeface="Roboto"/>
            </a:endParaRPr>
          </a:p>
          <a:p>
            <a:pPr indent="0" lvl="0" marL="0" marR="0" rtl="0" algn="l">
              <a:lnSpc>
                <a:spcPct val="115000"/>
              </a:lnSpc>
              <a:spcBef>
                <a:spcPts val="0"/>
              </a:spcBef>
              <a:spcAft>
                <a:spcPts val="0"/>
              </a:spcAft>
              <a:buClr>
                <a:srgbClr val="000000"/>
              </a:buClr>
              <a:buSzPts val="1300"/>
              <a:buFont typeface="Arial"/>
              <a:buNone/>
            </a:pPr>
            <a:r>
              <a:t/>
            </a:r>
            <a:endParaRPr b="0" i="0" sz="1300" u="none" cap="none" strike="noStrike">
              <a:solidFill>
                <a:srgbClr val="666666"/>
              </a:solidFill>
              <a:latin typeface="Roboto"/>
              <a:ea typeface="Roboto"/>
              <a:cs typeface="Roboto"/>
              <a:sym typeface="Roboto"/>
            </a:endParaRPr>
          </a:p>
          <a:p>
            <a:pPr indent="0" lvl="0" marL="0" marR="0" rtl="0" algn="l">
              <a:lnSpc>
                <a:spcPct val="115000"/>
              </a:lnSpc>
              <a:spcBef>
                <a:spcPts val="0"/>
              </a:spcBef>
              <a:spcAft>
                <a:spcPts val="0"/>
              </a:spcAft>
              <a:buClr>
                <a:srgbClr val="000000"/>
              </a:buClr>
              <a:buSzPts val="1300"/>
              <a:buFont typeface="Arial"/>
              <a:buNone/>
            </a:pPr>
            <a:r>
              <a:t/>
            </a:r>
            <a:endParaRPr b="0" i="0" sz="1300" u="none" cap="none" strike="noStrike">
              <a:solidFill>
                <a:srgbClr val="666666"/>
              </a:solidFill>
              <a:latin typeface="Roboto"/>
              <a:ea typeface="Roboto"/>
              <a:cs typeface="Roboto"/>
              <a:sym typeface="Roboto"/>
            </a:endParaRPr>
          </a:p>
          <a:p>
            <a:pPr indent="0" lvl="0" marL="0" marR="0" rtl="0" algn="l">
              <a:lnSpc>
                <a:spcPct val="115000"/>
              </a:lnSpc>
              <a:spcBef>
                <a:spcPts val="0"/>
              </a:spcBef>
              <a:spcAft>
                <a:spcPts val="0"/>
              </a:spcAft>
              <a:buClr>
                <a:srgbClr val="000000"/>
              </a:buClr>
              <a:buSzPts val="1300"/>
              <a:buFont typeface="Arial"/>
              <a:buNone/>
            </a:pPr>
            <a:r>
              <a:t/>
            </a:r>
            <a:endParaRPr b="0" i="0" sz="1300" u="none" cap="none" strike="noStrike">
              <a:solidFill>
                <a:srgbClr val="666666"/>
              </a:solidFill>
              <a:latin typeface="Roboto"/>
              <a:ea typeface="Roboto"/>
              <a:cs typeface="Roboto"/>
              <a:sym typeface="Roboto"/>
            </a:endParaRPr>
          </a:p>
        </p:txBody>
      </p:sp>
      <p:sp>
        <p:nvSpPr>
          <p:cNvPr id="345" name="Google Shape;345;g31a064f1fad_0_90"/>
          <p:cNvSpPr txBox="1"/>
          <p:nvPr/>
        </p:nvSpPr>
        <p:spPr>
          <a:xfrm>
            <a:off x="622800" y="4465950"/>
            <a:ext cx="8035800" cy="6150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300"/>
              <a:buFont typeface="Arial"/>
              <a:buNone/>
            </a:pPr>
            <a:r>
              <a:rPr b="0" i="0" lang="es" sz="1300" u="none" cap="none" strike="noStrike">
                <a:solidFill>
                  <a:srgbClr val="666666"/>
                </a:solidFill>
                <a:latin typeface="Roboto"/>
                <a:ea typeface="Roboto"/>
                <a:cs typeface="Roboto"/>
                <a:sym typeface="Roboto"/>
              </a:rPr>
              <a:t>Si tienes dudas o deseas ampliar información sobre alguna profesión, contarás con la presencia de profesionales que estarán disponibles para responder a tus preguntas y compartir su experiencia laboral.</a:t>
            </a:r>
            <a:endParaRPr b="0" i="0" sz="1300" u="none" cap="none" strike="noStrike">
              <a:solidFill>
                <a:srgbClr val="666666"/>
              </a:solidFill>
              <a:latin typeface="Roboto"/>
              <a:ea typeface="Roboto"/>
              <a:cs typeface="Roboto"/>
              <a:sym typeface="Roboto"/>
            </a:endParaRPr>
          </a:p>
        </p:txBody>
      </p:sp>
      <p:sp>
        <p:nvSpPr>
          <p:cNvPr id="346" name="Google Shape;346;g31a064f1fad_0_90"/>
          <p:cNvSpPr txBox="1"/>
          <p:nvPr/>
        </p:nvSpPr>
        <p:spPr>
          <a:xfrm>
            <a:off x="177900" y="817525"/>
            <a:ext cx="4933200" cy="4446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Clr>
                <a:schemeClr val="dk1"/>
              </a:buClr>
              <a:buSzPts val="1100"/>
              <a:buFont typeface="Arial"/>
              <a:buNone/>
            </a:pPr>
            <a:r>
              <a:rPr b="0" i="0" lang="es" sz="2400" u="none" cap="none" strike="noStrike">
                <a:solidFill>
                  <a:srgbClr val="666666"/>
                </a:solidFill>
                <a:latin typeface="Oswald"/>
                <a:ea typeface="Oswald"/>
                <a:cs typeface="Oswald"/>
                <a:sym typeface="Oswald"/>
              </a:rPr>
              <a:t>Un Viaje al Espacio Vocacional STEM: </a:t>
            </a:r>
            <a:endParaRPr b="0" i="0" sz="2400" u="none" cap="none" strike="noStrike">
              <a:solidFill>
                <a:srgbClr val="666666"/>
              </a:solidFill>
              <a:latin typeface="Oswald"/>
              <a:ea typeface="Oswald"/>
              <a:cs typeface="Oswald"/>
              <a:sym typeface="Oswald"/>
            </a:endParaRPr>
          </a:p>
          <a:p>
            <a:pPr indent="0" lvl="0" marL="0" marR="0" rtl="0" algn="l">
              <a:lnSpc>
                <a:spcPct val="90000"/>
              </a:lnSpc>
              <a:spcBef>
                <a:spcPts val="0"/>
              </a:spcBef>
              <a:spcAft>
                <a:spcPts val="0"/>
              </a:spcAft>
              <a:buClr>
                <a:schemeClr val="dk1"/>
              </a:buClr>
              <a:buSzPts val="1100"/>
              <a:buFont typeface="Arial"/>
              <a:buNone/>
            </a:pPr>
            <a:r>
              <a:t/>
            </a:r>
            <a:endParaRPr b="0" i="0" sz="2400" u="none" cap="none" strike="noStrike">
              <a:solidFill>
                <a:srgbClr val="666666"/>
              </a:solidFill>
              <a:latin typeface="Oswald"/>
              <a:ea typeface="Oswald"/>
              <a:cs typeface="Oswald"/>
              <a:sym typeface="Oswald"/>
            </a:endParaRPr>
          </a:p>
          <a:p>
            <a:pPr indent="0" lvl="0" marL="0" marR="0" rtl="0" algn="l">
              <a:lnSpc>
                <a:spcPct val="90000"/>
              </a:lnSpc>
              <a:spcBef>
                <a:spcPts val="0"/>
              </a:spcBef>
              <a:spcAft>
                <a:spcPts val="0"/>
              </a:spcAft>
              <a:buClr>
                <a:srgbClr val="FF1D25"/>
              </a:buClr>
              <a:buSzPts val="4400"/>
              <a:buFont typeface="Arial"/>
              <a:buNone/>
            </a:pPr>
            <a:r>
              <a:t/>
            </a:r>
            <a:endParaRPr b="0" i="0" sz="2400" u="none" cap="none" strike="noStrike">
              <a:solidFill>
                <a:srgbClr val="666666"/>
              </a:solidFill>
              <a:latin typeface="Oswald"/>
              <a:ea typeface="Oswald"/>
              <a:cs typeface="Oswald"/>
              <a:sym typeface="Oswald"/>
            </a:endParaRPr>
          </a:p>
        </p:txBody>
      </p:sp>
      <p:pic>
        <p:nvPicPr>
          <p:cNvPr id="347" name="Google Shape;347;g31a064f1fad_0_90"/>
          <p:cNvPicPr preferRelativeResize="0"/>
          <p:nvPr/>
        </p:nvPicPr>
        <p:blipFill rotWithShape="1">
          <a:blip r:embed="rId7">
            <a:alphaModFix/>
          </a:blip>
          <a:srcRect b="0" l="0" r="0" t="0"/>
          <a:stretch/>
        </p:blipFill>
        <p:spPr>
          <a:xfrm>
            <a:off x="260200" y="317025"/>
            <a:ext cx="936103" cy="2616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1" name="Shape 351"/>
        <p:cNvGrpSpPr/>
        <p:nvPr/>
      </p:nvGrpSpPr>
      <p:grpSpPr>
        <a:xfrm>
          <a:off x="0" y="0"/>
          <a:ext cx="0" cy="0"/>
          <a:chOff x="0" y="0"/>
          <a:chExt cx="0" cy="0"/>
        </a:xfrm>
      </p:grpSpPr>
      <p:pic>
        <p:nvPicPr>
          <p:cNvPr id="352" name="Google Shape;352;p13"/>
          <p:cNvPicPr preferRelativeResize="0"/>
          <p:nvPr/>
        </p:nvPicPr>
        <p:blipFill rotWithShape="1">
          <a:blip r:embed="rId3">
            <a:alphaModFix/>
          </a:blip>
          <a:srcRect b="0" l="0" r="0" t="18817"/>
          <a:stretch/>
        </p:blipFill>
        <p:spPr>
          <a:xfrm rot="5400000">
            <a:off x="5798801" y="1005625"/>
            <a:ext cx="4369050" cy="2364149"/>
          </a:xfrm>
          <a:prstGeom prst="rect">
            <a:avLst/>
          </a:prstGeom>
          <a:noFill/>
          <a:ln>
            <a:noFill/>
          </a:ln>
        </p:spPr>
      </p:pic>
      <p:sp>
        <p:nvSpPr>
          <p:cNvPr id="353" name="Google Shape;353;p13"/>
          <p:cNvSpPr/>
          <p:nvPr/>
        </p:nvSpPr>
        <p:spPr>
          <a:xfrm>
            <a:off x="0" y="909025"/>
            <a:ext cx="177900" cy="261600"/>
          </a:xfrm>
          <a:prstGeom prst="rect">
            <a:avLst/>
          </a:prstGeom>
          <a:solidFill>
            <a:srgbClr val="FF1D2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4" name="Google Shape;354;p13"/>
          <p:cNvSpPr txBox="1"/>
          <p:nvPr/>
        </p:nvSpPr>
        <p:spPr>
          <a:xfrm>
            <a:off x="144400" y="1452675"/>
            <a:ext cx="5455500" cy="646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i="0" lang="es" sz="1800" u="none" cap="none" strike="noStrike">
                <a:solidFill>
                  <a:srgbClr val="FF1D25"/>
                </a:solidFill>
                <a:latin typeface="Oswald"/>
                <a:ea typeface="Oswald"/>
                <a:cs typeface="Oswald"/>
                <a:sym typeface="Oswald"/>
              </a:rPr>
              <a:t>Paso 6: Compromiso y proyecto de investigación</a:t>
            </a:r>
            <a:endParaRPr b="1" i="0" sz="1800" u="none" cap="none" strike="noStrike">
              <a:solidFill>
                <a:srgbClr val="FF1D25"/>
              </a:solidFill>
              <a:latin typeface="Oswald"/>
              <a:ea typeface="Oswald"/>
              <a:cs typeface="Oswald"/>
              <a:sym typeface="Oswald"/>
            </a:endParaRPr>
          </a:p>
          <a:p>
            <a:pPr indent="0" lvl="0" marL="0" marR="0" rtl="0" algn="l">
              <a:lnSpc>
                <a:spcPct val="100000"/>
              </a:lnSpc>
              <a:spcBef>
                <a:spcPts val="0"/>
              </a:spcBef>
              <a:spcAft>
                <a:spcPts val="0"/>
              </a:spcAft>
              <a:buClr>
                <a:srgbClr val="000000"/>
              </a:buClr>
              <a:buSzPts val="1200"/>
              <a:buFont typeface="Arial"/>
              <a:buNone/>
            </a:pPr>
            <a:r>
              <a:rPr b="1" i="0" lang="es" sz="1200" u="none" cap="none" strike="noStrike">
                <a:solidFill>
                  <a:srgbClr val="FF1D25"/>
                </a:solidFill>
                <a:latin typeface="Oswald"/>
                <a:ea typeface="Oswald"/>
                <a:cs typeface="Oswald"/>
                <a:sym typeface="Oswald"/>
              </a:rPr>
              <a:t>(10 minutos)</a:t>
            </a:r>
            <a:endParaRPr b="1" i="0" sz="1800" u="none" cap="none" strike="noStrike">
              <a:solidFill>
                <a:srgbClr val="FF1D25"/>
              </a:solidFill>
              <a:latin typeface="Oswald"/>
              <a:ea typeface="Oswald"/>
              <a:cs typeface="Oswald"/>
              <a:sym typeface="Oswald"/>
            </a:endParaRPr>
          </a:p>
        </p:txBody>
      </p:sp>
      <p:pic>
        <p:nvPicPr>
          <p:cNvPr id="355" name="Google Shape;355;p13"/>
          <p:cNvPicPr preferRelativeResize="0"/>
          <p:nvPr/>
        </p:nvPicPr>
        <p:blipFill rotWithShape="1">
          <a:blip r:embed="rId4">
            <a:alphaModFix/>
          </a:blip>
          <a:srcRect b="0" l="0" r="0" t="0"/>
          <a:stretch/>
        </p:blipFill>
        <p:spPr>
          <a:xfrm>
            <a:off x="4938000" y="4594500"/>
            <a:ext cx="1862457" cy="578575"/>
          </a:xfrm>
          <a:prstGeom prst="rect">
            <a:avLst/>
          </a:prstGeom>
          <a:noFill/>
          <a:ln>
            <a:noFill/>
          </a:ln>
        </p:spPr>
      </p:pic>
      <p:pic>
        <p:nvPicPr>
          <p:cNvPr id="356" name="Google Shape;356;p13"/>
          <p:cNvPicPr preferRelativeResize="0"/>
          <p:nvPr/>
        </p:nvPicPr>
        <p:blipFill rotWithShape="1">
          <a:blip r:embed="rId5">
            <a:alphaModFix/>
          </a:blip>
          <a:srcRect b="0" l="0" r="0" t="0"/>
          <a:stretch/>
        </p:blipFill>
        <p:spPr>
          <a:xfrm>
            <a:off x="6935550" y="3037725"/>
            <a:ext cx="1200175" cy="1250600"/>
          </a:xfrm>
          <a:prstGeom prst="rect">
            <a:avLst/>
          </a:prstGeom>
          <a:noFill/>
          <a:ln>
            <a:noFill/>
          </a:ln>
        </p:spPr>
      </p:pic>
      <p:pic>
        <p:nvPicPr>
          <p:cNvPr id="357" name="Google Shape;357;p13"/>
          <p:cNvPicPr preferRelativeResize="0"/>
          <p:nvPr/>
        </p:nvPicPr>
        <p:blipFill rotWithShape="1">
          <a:blip r:embed="rId6">
            <a:alphaModFix/>
          </a:blip>
          <a:srcRect b="0" l="0" r="0" t="0"/>
          <a:stretch/>
        </p:blipFill>
        <p:spPr>
          <a:xfrm flipH="1">
            <a:off x="5502151" y="390513"/>
            <a:ext cx="1057453" cy="1590050"/>
          </a:xfrm>
          <a:prstGeom prst="rect">
            <a:avLst/>
          </a:prstGeom>
          <a:noFill/>
          <a:ln>
            <a:noFill/>
          </a:ln>
        </p:spPr>
      </p:pic>
      <p:sp>
        <p:nvSpPr>
          <p:cNvPr id="358" name="Google Shape;358;p13"/>
          <p:cNvSpPr txBox="1"/>
          <p:nvPr/>
        </p:nvSpPr>
        <p:spPr>
          <a:xfrm>
            <a:off x="163750" y="2099175"/>
            <a:ext cx="6509100" cy="29160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300"/>
              <a:buFont typeface="Arial"/>
              <a:buNone/>
            </a:pPr>
            <a:r>
              <a:rPr b="1" i="0" lang="es" sz="1300" u="none" cap="none" strike="noStrike">
                <a:solidFill>
                  <a:srgbClr val="666666"/>
                </a:solidFill>
                <a:latin typeface="Roboto"/>
                <a:ea typeface="Roboto"/>
                <a:cs typeface="Roboto"/>
                <a:sym typeface="Roboto"/>
              </a:rPr>
              <a:t>¿Qué profesión te ha interesado más y te gustaría investigar en mayor profundidad? </a:t>
            </a:r>
            <a:r>
              <a:rPr b="0" i="0" lang="es" sz="1300" u="none" cap="none" strike="noStrike">
                <a:solidFill>
                  <a:srgbClr val="666666"/>
                </a:solidFill>
                <a:latin typeface="Roboto"/>
                <a:ea typeface="Roboto"/>
                <a:cs typeface="Roboto"/>
                <a:sym typeface="Roboto"/>
              </a:rPr>
              <a:t>Tómate unos minutos para pensar y elegir la profesión que más te atraiga.</a:t>
            </a:r>
            <a:endParaRPr b="0" i="0" sz="1300" u="none" cap="none" strike="noStrike">
              <a:solidFill>
                <a:srgbClr val="666666"/>
              </a:solidFill>
              <a:latin typeface="Roboto"/>
              <a:ea typeface="Roboto"/>
              <a:cs typeface="Roboto"/>
              <a:sym typeface="Roboto"/>
            </a:endParaRPr>
          </a:p>
          <a:p>
            <a:pPr indent="0" lvl="0" marL="0" marR="0" rtl="0" algn="l">
              <a:lnSpc>
                <a:spcPct val="115000"/>
              </a:lnSpc>
              <a:spcBef>
                <a:spcPts val="0"/>
              </a:spcBef>
              <a:spcAft>
                <a:spcPts val="0"/>
              </a:spcAft>
              <a:buClr>
                <a:srgbClr val="000000"/>
              </a:buClr>
              <a:buSzPts val="1300"/>
              <a:buFont typeface="Arial"/>
              <a:buNone/>
            </a:pPr>
            <a:r>
              <a:rPr b="0" i="0" lang="es" sz="1300" u="none" cap="none" strike="noStrike">
                <a:solidFill>
                  <a:srgbClr val="666666"/>
                </a:solidFill>
                <a:latin typeface="Roboto"/>
                <a:ea typeface="Roboto"/>
                <a:cs typeface="Roboto"/>
                <a:sym typeface="Roboto"/>
              </a:rPr>
              <a:t>A continuación, deberás escribir tu elección y una breve razón por la que quieres investigar esa profesión. Este </a:t>
            </a:r>
            <a:r>
              <a:rPr b="1" i="0" lang="es" sz="1300" u="none" cap="none" strike="noStrike">
                <a:solidFill>
                  <a:srgbClr val="666666"/>
                </a:solidFill>
                <a:latin typeface="Roboto"/>
                <a:ea typeface="Roboto"/>
                <a:cs typeface="Roboto"/>
                <a:sym typeface="Roboto"/>
              </a:rPr>
              <a:t>compromiso </a:t>
            </a:r>
            <a:r>
              <a:rPr b="0" i="0" lang="es" sz="1300" u="none" cap="none" strike="noStrike">
                <a:solidFill>
                  <a:srgbClr val="666666"/>
                </a:solidFill>
                <a:latin typeface="Roboto"/>
                <a:ea typeface="Roboto"/>
                <a:cs typeface="Roboto"/>
                <a:sym typeface="Roboto"/>
              </a:rPr>
              <a:t>te ayudará a profundizar en tu proceso de descubrimiento vocacional.</a:t>
            </a:r>
            <a:endParaRPr b="0" i="0" sz="1300" u="none" cap="none" strike="noStrike">
              <a:solidFill>
                <a:srgbClr val="666666"/>
              </a:solidFill>
              <a:latin typeface="Roboto"/>
              <a:ea typeface="Roboto"/>
              <a:cs typeface="Roboto"/>
              <a:sym typeface="Roboto"/>
            </a:endParaRPr>
          </a:p>
          <a:p>
            <a:pPr indent="0" lvl="0" marL="0" marR="0" rtl="0" algn="l">
              <a:lnSpc>
                <a:spcPct val="115000"/>
              </a:lnSpc>
              <a:spcBef>
                <a:spcPts val="0"/>
              </a:spcBef>
              <a:spcAft>
                <a:spcPts val="0"/>
              </a:spcAft>
              <a:buClr>
                <a:srgbClr val="000000"/>
              </a:buClr>
              <a:buSzPts val="1300"/>
              <a:buFont typeface="Arial"/>
              <a:buNone/>
            </a:pPr>
            <a:r>
              <a:rPr b="0" i="0" lang="es" sz="1300" u="none" cap="none" strike="noStrike">
                <a:solidFill>
                  <a:srgbClr val="666666"/>
                </a:solidFill>
                <a:latin typeface="Roboto"/>
                <a:ea typeface="Roboto"/>
                <a:cs typeface="Roboto"/>
                <a:sym typeface="Roboto"/>
              </a:rPr>
              <a:t>Puedes realizar un </a:t>
            </a:r>
            <a:r>
              <a:rPr b="1" i="0" lang="es" sz="1300" u="none" cap="none" strike="noStrike">
                <a:solidFill>
                  <a:srgbClr val="666666"/>
                </a:solidFill>
                <a:latin typeface="Roboto"/>
                <a:ea typeface="Roboto"/>
                <a:cs typeface="Roboto"/>
                <a:sym typeface="Roboto"/>
              </a:rPr>
              <a:t>proyecto de investigación</a:t>
            </a:r>
            <a:r>
              <a:rPr b="0" i="0" lang="es" sz="1300" u="none" cap="none" strike="noStrike">
                <a:solidFill>
                  <a:srgbClr val="666666"/>
                </a:solidFill>
                <a:latin typeface="Roboto"/>
                <a:ea typeface="Roboto"/>
                <a:cs typeface="Roboto"/>
                <a:sym typeface="Roboto"/>
              </a:rPr>
              <a:t> y descubrir los estudios, cursos o certificaciones necesarios para ejercer esa profesión. También puedes explorar los posibles lugares de trabajo, los diferentes roles que existen y cómo se encuentra el mercado laboral en esa área.</a:t>
            </a:r>
            <a:endParaRPr b="0" i="0" sz="1300" u="none" cap="none" strike="noStrike">
              <a:solidFill>
                <a:srgbClr val="666666"/>
              </a:solidFill>
              <a:latin typeface="Roboto"/>
              <a:ea typeface="Roboto"/>
              <a:cs typeface="Roboto"/>
              <a:sym typeface="Roboto"/>
            </a:endParaRPr>
          </a:p>
          <a:p>
            <a:pPr indent="0" lvl="0" marL="0" marR="0" rtl="0" algn="l">
              <a:lnSpc>
                <a:spcPct val="115000"/>
              </a:lnSpc>
              <a:spcBef>
                <a:spcPts val="0"/>
              </a:spcBef>
              <a:spcAft>
                <a:spcPts val="0"/>
              </a:spcAft>
              <a:buClr>
                <a:schemeClr val="dk1"/>
              </a:buClr>
              <a:buSzPts val="1300"/>
              <a:buFont typeface="Arial"/>
              <a:buNone/>
            </a:pPr>
            <a:r>
              <a:rPr b="0" i="0" lang="es" sz="1300" u="none" cap="none" strike="noStrike">
                <a:solidFill>
                  <a:srgbClr val="666666"/>
                </a:solidFill>
                <a:latin typeface="Roboto"/>
                <a:ea typeface="Roboto"/>
                <a:cs typeface="Roboto"/>
                <a:sym typeface="Roboto"/>
              </a:rPr>
              <a:t>Por último, </a:t>
            </a:r>
            <a:r>
              <a:rPr b="1" i="0" lang="es" sz="1300" u="none" cap="none" strike="noStrike">
                <a:solidFill>
                  <a:srgbClr val="666666"/>
                </a:solidFill>
                <a:latin typeface="Roboto"/>
                <a:ea typeface="Roboto"/>
                <a:cs typeface="Roboto"/>
                <a:sym typeface="Roboto"/>
              </a:rPr>
              <a:t>reflexiona </a:t>
            </a:r>
            <a:r>
              <a:rPr b="0" i="0" lang="es" sz="1300" u="none" cap="none" strike="noStrike">
                <a:solidFill>
                  <a:srgbClr val="666666"/>
                </a:solidFill>
                <a:latin typeface="Roboto"/>
                <a:ea typeface="Roboto"/>
                <a:cs typeface="Roboto"/>
                <a:sym typeface="Roboto"/>
              </a:rPr>
              <a:t>sobre el impacto que esta profesión tiene en la sociedad, ya sea a través de avances científicos, tecnológicos o la mejora de la calidad de vida de las personas. </a:t>
            </a:r>
            <a:endParaRPr b="0" i="0" sz="1300" u="none" cap="none" strike="noStrike">
              <a:solidFill>
                <a:srgbClr val="666666"/>
              </a:solidFill>
              <a:latin typeface="Roboto"/>
              <a:ea typeface="Roboto"/>
              <a:cs typeface="Roboto"/>
              <a:sym typeface="Roboto"/>
            </a:endParaRPr>
          </a:p>
        </p:txBody>
      </p:sp>
      <p:sp>
        <p:nvSpPr>
          <p:cNvPr id="359" name="Google Shape;359;p13"/>
          <p:cNvSpPr txBox="1"/>
          <p:nvPr/>
        </p:nvSpPr>
        <p:spPr>
          <a:xfrm>
            <a:off x="177900" y="817525"/>
            <a:ext cx="4933200" cy="4446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Clr>
                <a:schemeClr val="dk1"/>
              </a:buClr>
              <a:buSzPts val="1100"/>
              <a:buFont typeface="Arial"/>
              <a:buNone/>
            </a:pPr>
            <a:r>
              <a:rPr b="0" i="0" lang="es" sz="2400" u="none" cap="none" strike="noStrike">
                <a:solidFill>
                  <a:srgbClr val="666666"/>
                </a:solidFill>
                <a:latin typeface="Oswald"/>
                <a:ea typeface="Oswald"/>
                <a:cs typeface="Oswald"/>
                <a:sym typeface="Oswald"/>
              </a:rPr>
              <a:t>Un Viaje al Espacio Vocacional STEM: </a:t>
            </a:r>
            <a:endParaRPr b="0" i="0" sz="2400" u="none" cap="none" strike="noStrike">
              <a:solidFill>
                <a:srgbClr val="666666"/>
              </a:solidFill>
              <a:latin typeface="Oswald"/>
              <a:ea typeface="Oswald"/>
              <a:cs typeface="Oswald"/>
              <a:sym typeface="Oswald"/>
            </a:endParaRPr>
          </a:p>
          <a:p>
            <a:pPr indent="0" lvl="0" marL="0" marR="0" rtl="0" algn="l">
              <a:lnSpc>
                <a:spcPct val="90000"/>
              </a:lnSpc>
              <a:spcBef>
                <a:spcPts val="0"/>
              </a:spcBef>
              <a:spcAft>
                <a:spcPts val="0"/>
              </a:spcAft>
              <a:buClr>
                <a:schemeClr val="dk1"/>
              </a:buClr>
              <a:buSzPts val="1100"/>
              <a:buFont typeface="Arial"/>
              <a:buNone/>
            </a:pPr>
            <a:r>
              <a:t/>
            </a:r>
            <a:endParaRPr b="0" i="0" sz="2400" u="none" cap="none" strike="noStrike">
              <a:solidFill>
                <a:srgbClr val="666666"/>
              </a:solidFill>
              <a:latin typeface="Oswald"/>
              <a:ea typeface="Oswald"/>
              <a:cs typeface="Oswald"/>
              <a:sym typeface="Oswald"/>
            </a:endParaRPr>
          </a:p>
          <a:p>
            <a:pPr indent="0" lvl="0" marL="0" marR="0" rtl="0" algn="l">
              <a:lnSpc>
                <a:spcPct val="90000"/>
              </a:lnSpc>
              <a:spcBef>
                <a:spcPts val="0"/>
              </a:spcBef>
              <a:spcAft>
                <a:spcPts val="0"/>
              </a:spcAft>
              <a:buClr>
                <a:srgbClr val="FF1D25"/>
              </a:buClr>
              <a:buSzPts val="4400"/>
              <a:buFont typeface="Arial"/>
              <a:buNone/>
            </a:pPr>
            <a:r>
              <a:t/>
            </a:r>
            <a:endParaRPr b="0" i="0" sz="2400" u="none" cap="none" strike="noStrike">
              <a:solidFill>
                <a:srgbClr val="666666"/>
              </a:solidFill>
              <a:latin typeface="Oswald"/>
              <a:ea typeface="Oswald"/>
              <a:cs typeface="Oswald"/>
              <a:sym typeface="Oswald"/>
            </a:endParaRPr>
          </a:p>
        </p:txBody>
      </p:sp>
      <p:pic>
        <p:nvPicPr>
          <p:cNvPr id="360" name="Google Shape;360;p13"/>
          <p:cNvPicPr preferRelativeResize="0"/>
          <p:nvPr/>
        </p:nvPicPr>
        <p:blipFill rotWithShape="1">
          <a:blip r:embed="rId7">
            <a:alphaModFix/>
          </a:blip>
          <a:srcRect b="0" l="0" r="0" t="0"/>
          <a:stretch/>
        </p:blipFill>
        <p:spPr>
          <a:xfrm>
            <a:off x="260200" y="317025"/>
            <a:ext cx="936103" cy="2616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4" name="Shape 364"/>
        <p:cNvGrpSpPr/>
        <p:nvPr/>
      </p:nvGrpSpPr>
      <p:grpSpPr>
        <a:xfrm>
          <a:off x="0" y="0"/>
          <a:ext cx="0" cy="0"/>
          <a:chOff x="0" y="0"/>
          <a:chExt cx="0" cy="0"/>
        </a:xfrm>
      </p:grpSpPr>
      <p:pic>
        <p:nvPicPr>
          <p:cNvPr id="365" name="Google Shape;365;p16"/>
          <p:cNvPicPr preferRelativeResize="0"/>
          <p:nvPr/>
        </p:nvPicPr>
        <p:blipFill rotWithShape="1">
          <a:blip r:embed="rId3">
            <a:alphaModFix/>
          </a:blip>
          <a:srcRect b="0" l="0" r="0" t="18817"/>
          <a:stretch/>
        </p:blipFill>
        <p:spPr>
          <a:xfrm rot="5400000">
            <a:off x="5798801" y="1005625"/>
            <a:ext cx="4369050" cy="2364149"/>
          </a:xfrm>
          <a:prstGeom prst="rect">
            <a:avLst/>
          </a:prstGeom>
          <a:noFill/>
          <a:ln>
            <a:noFill/>
          </a:ln>
        </p:spPr>
      </p:pic>
      <p:sp>
        <p:nvSpPr>
          <p:cNvPr id="366" name="Google Shape;366;p16"/>
          <p:cNvSpPr/>
          <p:nvPr/>
        </p:nvSpPr>
        <p:spPr>
          <a:xfrm>
            <a:off x="0" y="909025"/>
            <a:ext cx="177900" cy="261600"/>
          </a:xfrm>
          <a:prstGeom prst="rect">
            <a:avLst/>
          </a:prstGeom>
          <a:solidFill>
            <a:srgbClr val="FF1D2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7" name="Google Shape;367;p16"/>
          <p:cNvSpPr/>
          <p:nvPr/>
        </p:nvSpPr>
        <p:spPr>
          <a:xfrm>
            <a:off x="323250" y="1649325"/>
            <a:ext cx="4999800" cy="786900"/>
          </a:xfrm>
          <a:prstGeom prst="wedgeRoundRectCallout">
            <a:avLst>
              <a:gd fmla="val 21979" name="adj1"/>
              <a:gd fmla="val 49129" name="adj2"/>
              <a:gd fmla="val 0" name="adj3"/>
            </a:avLst>
          </a:prstGeom>
          <a:gradFill>
            <a:gsLst>
              <a:gs pos="0">
                <a:srgbClr val="F3A255">
                  <a:alpha val="33725"/>
                </a:srgbClr>
              </a:gs>
              <a:gs pos="49000">
                <a:srgbClr val="E6AED0">
                  <a:alpha val="33725"/>
                </a:srgbClr>
              </a:gs>
              <a:gs pos="100000">
                <a:srgbClr val="50C2E4">
                  <a:alpha val="29803"/>
                </a:srgbClr>
              </a:gs>
            </a:gsLst>
            <a:lin ang="0" scaled="0"/>
          </a:gra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8" name="Google Shape;368;p16"/>
          <p:cNvSpPr txBox="1"/>
          <p:nvPr/>
        </p:nvSpPr>
        <p:spPr>
          <a:xfrm>
            <a:off x="500688" y="1723600"/>
            <a:ext cx="4644900" cy="6150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300"/>
              <a:buFont typeface="Arial"/>
              <a:buNone/>
            </a:pPr>
            <a:r>
              <a:rPr b="0" i="0" lang="es" sz="1300" u="none" cap="none" strike="noStrike">
                <a:solidFill>
                  <a:srgbClr val="666666"/>
                </a:solidFill>
                <a:latin typeface="Roboto"/>
                <a:ea typeface="Roboto"/>
                <a:cs typeface="Roboto"/>
                <a:sym typeface="Roboto"/>
              </a:rPr>
              <a:t>Asegúrate de tener acceso a internet para que puedas revisar la información de la plataforma.</a:t>
            </a:r>
            <a:endParaRPr b="0" i="0" sz="1300" u="none" cap="none" strike="noStrike">
              <a:solidFill>
                <a:srgbClr val="666666"/>
              </a:solidFill>
              <a:latin typeface="Roboto"/>
              <a:ea typeface="Roboto"/>
              <a:cs typeface="Roboto"/>
              <a:sym typeface="Roboto"/>
            </a:endParaRPr>
          </a:p>
        </p:txBody>
      </p:sp>
      <p:sp>
        <p:nvSpPr>
          <p:cNvPr id="369" name="Google Shape;369;p16"/>
          <p:cNvSpPr/>
          <p:nvPr/>
        </p:nvSpPr>
        <p:spPr>
          <a:xfrm>
            <a:off x="780300" y="2626750"/>
            <a:ext cx="4999800" cy="786900"/>
          </a:xfrm>
          <a:prstGeom prst="wedgeRoundRectCallout">
            <a:avLst>
              <a:gd fmla="val 50233" name="adj1"/>
              <a:gd fmla="val 19542" name="adj2"/>
              <a:gd fmla="val 0" name="adj3"/>
            </a:avLst>
          </a:prstGeom>
          <a:gradFill>
            <a:gsLst>
              <a:gs pos="0">
                <a:srgbClr val="F3A255">
                  <a:alpha val="33725"/>
                </a:srgbClr>
              </a:gs>
              <a:gs pos="49000">
                <a:srgbClr val="E6AED0">
                  <a:alpha val="33725"/>
                </a:srgbClr>
              </a:gs>
              <a:gs pos="100000">
                <a:srgbClr val="50C2E4">
                  <a:alpha val="29803"/>
                </a:srgbClr>
              </a:gs>
            </a:gsLst>
            <a:lin ang="0" scaled="0"/>
          </a:gra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0" name="Google Shape;370;p16"/>
          <p:cNvSpPr txBox="1"/>
          <p:nvPr/>
        </p:nvSpPr>
        <p:spPr>
          <a:xfrm>
            <a:off x="957738" y="2712700"/>
            <a:ext cx="4644900" cy="3849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300"/>
              <a:buFont typeface="Arial"/>
              <a:buNone/>
            </a:pPr>
            <a:r>
              <a:rPr b="0" i="0" lang="es" sz="1300" u="none" cap="none" strike="noStrike">
                <a:solidFill>
                  <a:srgbClr val="666666"/>
                </a:solidFill>
                <a:latin typeface="Roboto"/>
                <a:ea typeface="Roboto"/>
                <a:cs typeface="Roboto"/>
                <a:sym typeface="Roboto"/>
              </a:rPr>
              <a:t>Utiliza un espacio tranquilo donde puedas concentrarte.</a:t>
            </a:r>
            <a:endParaRPr b="0" i="0" sz="1300" u="none" cap="none" strike="noStrike">
              <a:solidFill>
                <a:srgbClr val="666666"/>
              </a:solidFill>
              <a:latin typeface="Roboto"/>
              <a:ea typeface="Roboto"/>
              <a:cs typeface="Roboto"/>
              <a:sym typeface="Roboto"/>
            </a:endParaRPr>
          </a:p>
        </p:txBody>
      </p:sp>
      <p:sp>
        <p:nvSpPr>
          <p:cNvPr id="371" name="Google Shape;371;p16"/>
          <p:cNvSpPr/>
          <p:nvPr/>
        </p:nvSpPr>
        <p:spPr>
          <a:xfrm>
            <a:off x="212625" y="3635300"/>
            <a:ext cx="5091600" cy="786900"/>
          </a:xfrm>
          <a:prstGeom prst="wedgeRoundRectCallout">
            <a:avLst>
              <a:gd fmla="val 23434" name="adj1"/>
              <a:gd fmla="val 51258" name="adj2"/>
              <a:gd fmla="val 0" name="adj3"/>
            </a:avLst>
          </a:prstGeom>
          <a:gradFill>
            <a:gsLst>
              <a:gs pos="0">
                <a:srgbClr val="F3A255">
                  <a:alpha val="33725"/>
                </a:srgbClr>
              </a:gs>
              <a:gs pos="49000">
                <a:srgbClr val="E6AED0">
                  <a:alpha val="33725"/>
                </a:srgbClr>
              </a:gs>
              <a:gs pos="100000">
                <a:srgbClr val="50C2E4">
                  <a:alpha val="29803"/>
                </a:srgbClr>
              </a:gs>
            </a:gsLst>
            <a:lin ang="0" scaled="0"/>
          </a:gra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2" name="Google Shape;372;p16"/>
          <p:cNvSpPr txBox="1"/>
          <p:nvPr/>
        </p:nvSpPr>
        <p:spPr>
          <a:xfrm>
            <a:off x="390076" y="3709575"/>
            <a:ext cx="5043600" cy="6150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300"/>
              <a:buFont typeface="Arial"/>
              <a:buNone/>
            </a:pPr>
            <a:r>
              <a:rPr b="0" i="0" lang="es" sz="1300" u="none" cap="none" strike="noStrike">
                <a:solidFill>
                  <a:srgbClr val="666666"/>
                </a:solidFill>
                <a:latin typeface="Roboto"/>
                <a:ea typeface="Roboto"/>
                <a:cs typeface="Roboto"/>
                <a:sym typeface="Roboto"/>
              </a:rPr>
              <a:t>Si tienes preguntas o necesitas ayuda, no dudes en consultar al guía del programa o a una persona de confianza.</a:t>
            </a:r>
            <a:endParaRPr b="0" i="0" sz="1300" u="none" cap="none" strike="noStrike">
              <a:solidFill>
                <a:srgbClr val="666666"/>
              </a:solidFill>
              <a:latin typeface="Roboto"/>
              <a:ea typeface="Roboto"/>
              <a:cs typeface="Roboto"/>
              <a:sym typeface="Roboto"/>
            </a:endParaRPr>
          </a:p>
        </p:txBody>
      </p:sp>
      <p:pic>
        <p:nvPicPr>
          <p:cNvPr id="373" name="Google Shape;373;p16"/>
          <p:cNvPicPr preferRelativeResize="0"/>
          <p:nvPr/>
        </p:nvPicPr>
        <p:blipFill rotWithShape="1">
          <a:blip r:embed="rId4">
            <a:alphaModFix/>
          </a:blip>
          <a:srcRect b="0" l="0" r="0" t="0"/>
          <a:stretch/>
        </p:blipFill>
        <p:spPr>
          <a:xfrm>
            <a:off x="4224925" y="11"/>
            <a:ext cx="998830" cy="989350"/>
          </a:xfrm>
          <a:prstGeom prst="rect">
            <a:avLst/>
          </a:prstGeom>
          <a:noFill/>
          <a:ln>
            <a:noFill/>
          </a:ln>
        </p:spPr>
      </p:pic>
      <p:pic>
        <p:nvPicPr>
          <p:cNvPr id="374" name="Google Shape;374;p16"/>
          <p:cNvPicPr preferRelativeResize="0"/>
          <p:nvPr/>
        </p:nvPicPr>
        <p:blipFill rotWithShape="1">
          <a:blip r:embed="rId5">
            <a:alphaModFix/>
          </a:blip>
          <a:srcRect b="0" l="0" r="0" t="0"/>
          <a:stretch/>
        </p:blipFill>
        <p:spPr>
          <a:xfrm>
            <a:off x="2414821" y="-4"/>
            <a:ext cx="772100" cy="572725"/>
          </a:xfrm>
          <a:prstGeom prst="rect">
            <a:avLst/>
          </a:prstGeom>
          <a:noFill/>
          <a:ln>
            <a:noFill/>
          </a:ln>
        </p:spPr>
      </p:pic>
      <p:pic>
        <p:nvPicPr>
          <p:cNvPr id="375" name="Google Shape;375;p16"/>
          <p:cNvPicPr preferRelativeResize="0"/>
          <p:nvPr/>
        </p:nvPicPr>
        <p:blipFill rotWithShape="1">
          <a:blip r:embed="rId6">
            <a:alphaModFix/>
          </a:blip>
          <a:srcRect b="0" l="0" r="0" t="0"/>
          <a:stretch/>
        </p:blipFill>
        <p:spPr>
          <a:xfrm>
            <a:off x="6940600" y="2772333"/>
            <a:ext cx="1076425" cy="1495418"/>
          </a:xfrm>
          <a:prstGeom prst="rect">
            <a:avLst/>
          </a:prstGeom>
          <a:noFill/>
          <a:ln>
            <a:noFill/>
          </a:ln>
        </p:spPr>
      </p:pic>
      <p:pic>
        <p:nvPicPr>
          <p:cNvPr id="376" name="Google Shape;376;p16"/>
          <p:cNvPicPr preferRelativeResize="0"/>
          <p:nvPr/>
        </p:nvPicPr>
        <p:blipFill rotWithShape="1">
          <a:blip r:embed="rId7">
            <a:alphaModFix/>
          </a:blip>
          <a:srcRect b="0" l="0" r="0" t="0"/>
          <a:stretch/>
        </p:blipFill>
        <p:spPr>
          <a:xfrm>
            <a:off x="5223751" y="564089"/>
            <a:ext cx="1402425" cy="1725924"/>
          </a:xfrm>
          <a:prstGeom prst="rect">
            <a:avLst/>
          </a:prstGeom>
          <a:noFill/>
          <a:ln>
            <a:noFill/>
          </a:ln>
        </p:spPr>
      </p:pic>
      <p:sp>
        <p:nvSpPr>
          <p:cNvPr id="377" name="Google Shape;377;p16"/>
          <p:cNvSpPr txBox="1"/>
          <p:nvPr/>
        </p:nvSpPr>
        <p:spPr>
          <a:xfrm>
            <a:off x="177900" y="817525"/>
            <a:ext cx="4933200" cy="4446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Clr>
                <a:schemeClr val="dk1"/>
              </a:buClr>
              <a:buSzPts val="1100"/>
              <a:buFont typeface="Arial"/>
              <a:buNone/>
            </a:pPr>
            <a:r>
              <a:rPr lang="es" sz="2400">
                <a:solidFill>
                  <a:srgbClr val="666666"/>
                </a:solidFill>
                <a:latin typeface="Oswald"/>
                <a:ea typeface="Oswald"/>
                <a:cs typeface="Oswald"/>
                <a:sym typeface="Oswald"/>
              </a:rPr>
              <a:t>RECOMENDACIONES</a:t>
            </a:r>
            <a:r>
              <a:rPr b="0" i="0" lang="es" sz="2400" u="none" cap="none" strike="noStrike">
                <a:solidFill>
                  <a:srgbClr val="666666"/>
                </a:solidFill>
                <a:latin typeface="Oswald"/>
                <a:ea typeface="Oswald"/>
                <a:cs typeface="Oswald"/>
                <a:sym typeface="Oswald"/>
              </a:rPr>
              <a:t>: </a:t>
            </a:r>
            <a:endParaRPr b="0" i="0" sz="2400" u="none" cap="none" strike="noStrike">
              <a:solidFill>
                <a:srgbClr val="666666"/>
              </a:solidFill>
              <a:latin typeface="Oswald"/>
              <a:ea typeface="Oswald"/>
              <a:cs typeface="Oswald"/>
              <a:sym typeface="Oswald"/>
            </a:endParaRPr>
          </a:p>
          <a:p>
            <a:pPr indent="0" lvl="0" marL="0" marR="0" rtl="0" algn="l">
              <a:lnSpc>
                <a:spcPct val="90000"/>
              </a:lnSpc>
              <a:spcBef>
                <a:spcPts val="0"/>
              </a:spcBef>
              <a:spcAft>
                <a:spcPts val="0"/>
              </a:spcAft>
              <a:buClr>
                <a:schemeClr val="dk1"/>
              </a:buClr>
              <a:buSzPts val="1100"/>
              <a:buFont typeface="Arial"/>
              <a:buNone/>
            </a:pPr>
            <a:r>
              <a:t/>
            </a:r>
            <a:endParaRPr b="0" i="0" sz="2400" u="none" cap="none" strike="noStrike">
              <a:solidFill>
                <a:srgbClr val="666666"/>
              </a:solidFill>
              <a:latin typeface="Oswald"/>
              <a:ea typeface="Oswald"/>
              <a:cs typeface="Oswald"/>
              <a:sym typeface="Oswald"/>
            </a:endParaRPr>
          </a:p>
          <a:p>
            <a:pPr indent="0" lvl="0" marL="0" marR="0" rtl="0" algn="l">
              <a:lnSpc>
                <a:spcPct val="90000"/>
              </a:lnSpc>
              <a:spcBef>
                <a:spcPts val="0"/>
              </a:spcBef>
              <a:spcAft>
                <a:spcPts val="0"/>
              </a:spcAft>
              <a:buClr>
                <a:srgbClr val="FF1D25"/>
              </a:buClr>
              <a:buSzPts val="4400"/>
              <a:buFont typeface="Arial"/>
              <a:buNone/>
            </a:pPr>
            <a:r>
              <a:t/>
            </a:r>
            <a:endParaRPr b="0" i="0" sz="2400" u="none" cap="none" strike="noStrike">
              <a:solidFill>
                <a:srgbClr val="666666"/>
              </a:solidFill>
              <a:latin typeface="Oswald"/>
              <a:ea typeface="Oswald"/>
              <a:cs typeface="Oswald"/>
              <a:sym typeface="Oswald"/>
            </a:endParaRPr>
          </a:p>
        </p:txBody>
      </p:sp>
      <p:pic>
        <p:nvPicPr>
          <p:cNvPr id="378" name="Google Shape;378;p16"/>
          <p:cNvPicPr preferRelativeResize="0"/>
          <p:nvPr/>
        </p:nvPicPr>
        <p:blipFill rotWithShape="1">
          <a:blip r:embed="rId8">
            <a:alphaModFix/>
          </a:blip>
          <a:srcRect b="0" l="0" r="0" t="0"/>
          <a:stretch/>
        </p:blipFill>
        <p:spPr>
          <a:xfrm>
            <a:off x="260200" y="317025"/>
            <a:ext cx="936103" cy="2616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2" name="Shape 382"/>
        <p:cNvGrpSpPr/>
        <p:nvPr/>
      </p:nvGrpSpPr>
      <p:grpSpPr>
        <a:xfrm>
          <a:off x="0" y="0"/>
          <a:ext cx="0" cy="0"/>
          <a:chOff x="0" y="0"/>
          <a:chExt cx="0" cy="0"/>
        </a:xfrm>
      </p:grpSpPr>
      <p:pic>
        <p:nvPicPr>
          <p:cNvPr id="383" name="Google Shape;383;g31a064f1fad_0_21"/>
          <p:cNvPicPr preferRelativeResize="0"/>
          <p:nvPr/>
        </p:nvPicPr>
        <p:blipFill rotWithShape="1">
          <a:blip r:embed="rId3">
            <a:alphaModFix/>
          </a:blip>
          <a:srcRect b="0" l="0" r="0" t="0"/>
          <a:stretch/>
        </p:blipFill>
        <p:spPr>
          <a:xfrm>
            <a:off x="5044542" y="4717502"/>
            <a:ext cx="510277" cy="195278"/>
          </a:xfrm>
          <a:prstGeom prst="rect">
            <a:avLst/>
          </a:prstGeom>
          <a:noFill/>
          <a:ln>
            <a:noFill/>
          </a:ln>
        </p:spPr>
      </p:pic>
      <p:pic>
        <p:nvPicPr>
          <p:cNvPr descr="preencoded.png" id="384" name="Google Shape;384;g31a064f1fad_0_21"/>
          <p:cNvPicPr preferRelativeResize="0"/>
          <p:nvPr/>
        </p:nvPicPr>
        <p:blipFill rotWithShape="1">
          <a:blip r:embed="rId4">
            <a:alphaModFix/>
          </a:blip>
          <a:srcRect b="0" l="0" r="0" t="0"/>
          <a:stretch/>
        </p:blipFill>
        <p:spPr>
          <a:xfrm>
            <a:off x="8009042" y="4698988"/>
            <a:ext cx="438235" cy="237901"/>
          </a:xfrm>
          <a:prstGeom prst="rect">
            <a:avLst/>
          </a:prstGeom>
          <a:noFill/>
          <a:ln>
            <a:noFill/>
          </a:ln>
        </p:spPr>
      </p:pic>
      <p:pic>
        <p:nvPicPr>
          <p:cNvPr descr="preencoded.png" id="385" name="Google Shape;385;g31a064f1fad_0_21"/>
          <p:cNvPicPr preferRelativeResize="0"/>
          <p:nvPr/>
        </p:nvPicPr>
        <p:blipFill rotWithShape="1">
          <a:blip r:embed="rId5">
            <a:alphaModFix/>
          </a:blip>
          <a:srcRect b="0" l="0" r="0" t="0"/>
          <a:stretch/>
        </p:blipFill>
        <p:spPr>
          <a:xfrm>
            <a:off x="382094" y="4499219"/>
            <a:ext cx="713956" cy="444760"/>
          </a:xfrm>
          <a:prstGeom prst="rect">
            <a:avLst/>
          </a:prstGeom>
          <a:noFill/>
          <a:ln>
            <a:noFill/>
          </a:ln>
        </p:spPr>
      </p:pic>
      <p:cxnSp>
        <p:nvCxnSpPr>
          <p:cNvPr id="386" name="Google Shape;386;g31a064f1fad_0_21"/>
          <p:cNvCxnSpPr/>
          <p:nvPr/>
        </p:nvCxnSpPr>
        <p:spPr>
          <a:xfrm>
            <a:off x="5598223" y="4678452"/>
            <a:ext cx="0" cy="283800"/>
          </a:xfrm>
          <a:prstGeom prst="straightConnector1">
            <a:avLst/>
          </a:prstGeom>
          <a:noFill/>
          <a:ln cap="flat" cmpd="sng" w="9525">
            <a:solidFill>
              <a:srgbClr val="FF6261"/>
            </a:solidFill>
            <a:prstDash val="solid"/>
            <a:miter lim="800000"/>
            <a:headEnd len="sm" w="sm" type="none"/>
            <a:tailEnd len="sm" w="sm" type="none"/>
          </a:ln>
        </p:spPr>
      </p:cxnSp>
      <p:cxnSp>
        <p:nvCxnSpPr>
          <p:cNvPr id="387" name="Google Shape;387;g31a064f1fad_0_21"/>
          <p:cNvCxnSpPr/>
          <p:nvPr/>
        </p:nvCxnSpPr>
        <p:spPr>
          <a:xfrm>
            <a:off x="6335005" y="4678452"/>
            <a:ext cx="0" cy="283800"/>
          </a:xfrm>
          <a:prstGeom prst="straightConnector1">
            <a:avLst/>
          </a:prstGeom>
          <a:noFill/>
          <a:ln cap="flat" cmpd="sng" w="9525">
            <a:solidFill>
              <a:srgbClr val="FF6261"/>
            </a:solidFill>
            <a:prstDash val="solid"/>
            <a:miter lim="800000"/>
            <a:headEnd len="sm" w="sm" type="none"/>
            <a:tailEnd len="sm" w="sm" type="none"/>
          </a:ln>
        </p:spPr>
      </p:cxnSp>
      <p:cxnSp>
        <p:nvCxnSpPr>
          <p:cNvPr id="388" name="Google Shape;388;g31a064f1fad_0_21"/>
          <p:cNvCxnSpPr/>
          <p:nvPr/>
        </p:nvCxnSpPr>
        <p:spPr>
          <a:xfrm>
            <a:off x="7115192" y="4678452"/>
            <a:ext cx="0" cy="283800"/>
          </a:xfrm>
          <a:prstGeom prst="straightConnector1">
            <a:avLst/>
          </a:prstGeom>
          <a:noFill/>
          <a:ln cap="flat" cmpd="sng" w="9525">
            <a:solidFill>
              <a:srgbClr val="FF6261"/>
            </a:solidFill>
            <a:prstDash val="solid"/>
            <a:miter lim="800000"/>
            <a:headEnd len="sm" w="sm" type="none"/>
            <a:tailEnd len="sm" w="sm" type="none"/>
          </a:ln>
        </p:spPr>
      </p:cxnSp>
      <p:cxnSp>
        <p:nvCxnSpPr>
          <p:cNvPr id="389" name="Google Shape;389;g31a064f1fad_0_21"/>
          <p:cNvCxnSpPr/>
          <p:nvPr/>
        </p:nvCxnSpPr>
        <p:spPr>
          <a:xfrm>
            <a:off x="7895379" y="4678452"/>
            <a:ext cx="0" cy="283800"/>
          </a:xfrm>
          <a:prstGeom prst="straightConnector1">
            <a:avLst/>
          </a:prstGeom>
          <a:noFill/>
          <a:ln cap="flat" cmpd="sng" w="9525">
            <a:solidFill>
              <a:srgbClr val="FF6261"/>
            </a:solidFill>
            <a:prstDash val="solid"/>
            <a:miter lim="800000"/>
            <a:headEnd len="sm" w="sm" type="none"/>
            <a:tailEnd len="sm" w="sm" type="none"/>
          </a:ln>
        </p:spPr>
      </p:cxnSp>
      <p:pic>
        <p:nvPicPr>
          <p:cNvPr id="390" name="Google Shape;390;g31a064f1fad_0_21"/>
          <p:cNvPicPr preferRelativeResize="0"/>
          <p:nvPr/>
        </p:nvPicPr>
        <p:blipFill rotWithShape="1">
          <a:blip r:embed="rId6">
            <a:alphaModFix/>
          </a:blip>
          <a:srcRect b="0" l="0" r="0" t="0"/>
          <a:stretch/>
        </p:blipFill>
        <p:spPr>
          <a:xfrm>
            <a:off x="4287589" y="4499227"/>
            <a:ext cx="1312090" cy="97192"/>
          </a:xfrm>
          <a:prstGeom prst="rect">
            <a:avLst/>
          </a:prstGeom>
          <a:noFill/>
          <a:ln>
            <a:noFill/>
          </a:ln>
        </p:spPr>
      </p:pic>
      <p:pic>
        <p:nvPicPr>
          <p:cNvPr id="391" name="Google Shape;391;g31a064f1fad_0_21"/>
          <p:cNvPicPr preferRelativeResize="0"/>
          <p:nvPr/>
        </p:nvPicPr>
        <p:blipFill rotWithShape="1">
          <a:blip r:embed="rId7">
            <a:alphaModFix/>
          </a:blip>
          <a:srcRect b="9910" l="3997" r="3460" t="17430"/>
          <a:stretch/>
        </p:blipFill>
        <p:spPr>
          <a:xfrm>
            <a:off x="5621975" y="4717502"/>
            <a:ext cx="700277" cy="176960"/>
          </a:xfrm>
          <a:prstGeom prst="rect">
            <a:avLst/>
          </a:prstGeom>
          <a:noFill/>
          <a:ln>
            <a:noFill/>
          </a:ln>
        </p:spPr>
      </p:pic>
      <p:pic>
        <p:nvPicPr>
          <p:cNvPr id="392" name="Google Shape;392;g31a064f1fad_0_21"/>
          <p:cNvPicPr preferRelativeResize="0"/>
          <p:nvPr/>
        </p:nvPicPr>
        <p:blipFill rotWithShape="1">
          <a:blip r:embed="rId8">
            <a:alphaModFix/>
          </a:blip>
          <a:srcRect b="19451" l="10828" r="6320" t="5875"/>
          <a:stretch/>
        </p:blipFill>
        <p:spPr>
          <a:xfrm>
            <a:off x="6435914" y="4653706"/>
            <a:ext cx="601776" cy="302647"/>
          </a:xfrm>
          <a:prstGeom prst="rect">
            <a:avLst/>
          </a:prstGeom>
          <a:noFill/>
          <a:ln>
            <a:noFill/>
          </a:ln>
        </p:spPr>
      </p:pic>
      <p:pic>
        <p:nvPicPr>
          <p:cNvPr id="393" name="Google Shape;393;g31a064f1fad_0_21"/>
          <p:cNvPicPr preferRelativeResize="0"/>
          <p:nvPr/>
        </p:nvPicPr>
        <p:blipFill rotWithShape="1">
          <a:blip r:embed="rId9">
            <a:alphaModFix/>
          </a:blip>
          <a:srcRect b="30665" l="4977" r="4688" t="26089"/>
          <a:stretch/>
        </p:blipFill>
        <p:spPr>
          <a:xfrm>
            <a:off x="7208652" y="4698009"/>
            <a:ext cx="625153" cy="223792"/>
          </a:xfrm>
          <a:prstGeom prst="rect">
            <a:avLst/>
          </a:prstGeom>
          <a:noFill/>
          <a:ln>
            <a:noFill/>
          </a:ln>
        </p:spPr>
      </p:pic>
      <p:cxnSp>
        <p:nvCxnSpPr>
          <p:cNvPr id="394" name="Google Shape;394;g31a064f1fad_0_21"/>
          <p:cNvCxnSpPr/>
          <p:nvPr/>
        </p:nvCxnSpPr>
        <p:spPr>
          <a:xfrm>
            <a:off x="4966973" y="4678452"/>
            <a:ext cx="0" cy="283800"/>
          </a:xfrm>
          <a:prstGeom prst="straightConnector1">
            <a:avLst/>
          </a:prstGeom>
          <a:noFill/>
          <a:ln cap="flat" cmpd="sng" w="9525">
            <a:solidFill>
              <a:srgbClr val="FF6261"/>
            </a:solidFill>
            <a:prstDash val="solid"/>
            <a:miter lim="800000"/>
            <a:headEnd len="sm" w="sm" type="none"/>
            <a:tailEnd len="sm" w="sm" type="none"/>
          </a:ln>
        </p:spPr>
      </p:cxnSp>
      <p:cxnSp>
        <p:nvCxnSpPr>
          <p:cNvPr id="395" name="Google Shape;395;g31a064f1fad_0_21"/>
          <p:cNvCxnSpPr/>
          <p:nvPr/>
        </p:nvCxnSpPr>
        <p:spPr>
          <a:xfrm>
            <a:off x="8528373" y="4678452"/>
            <a:ext cx="0" cy="283800"/>
          </a:xfrm>
          <a:prstGeom prst="straightConnector1">
            <a:avLst/>
          </a:prstGeom>
          <a:noFill/>
          <a:ln cap="flat" cmpd="sng" w="9525">
            <a:solidFill>
              <a:srgbClr val="FF6261"/>
            </a:solidFill>
            <a:prstDash val="solid"/>
            <a:miter lim="800000"/>
            <a:headEnd len="sm" w="sm" type="none"/>
            <a:tailEnd len="sm" w="sm" type="none"/>
          </a:ln>
        </p:spPr>
      </p:cxnSp>
      <p:pic>
        <p:nvPicPr>
          <p:cNvPr id="396" name="Google Shape;396;g31a064f1fad_0_21"/>
          <p:cNvPicPr preferRelativeResize="0"/>
          <p:nvPr/>
        </p:nvPicPr>
        <p:blipFill rotWithShape="1">
          <a:blip r:embed="rId10">
            <a:alphaModFix/>
          </a:blip>
          <a:srcRect b="0" l="0" r="0" t="0"/>
          <a:stretch/>
        </p:blipFill>
        <p:spPr>
          <a:xfrm>
            <a:off x="8622525" y="4663825"/>
            <a:ext cx="275472" cy="302649"/>
          </a:xfrm>
          <a:prstGeom prst="rect">
            <a:avLst/>
          </a:prstGeom>
          <a:noFill/>
          <a:ln>
            <a:noFill/>
          </a:ln>
        </p:spPr>
      </p:pic>
      <p:pic>
        <p:nvPicPr>
          <p:cNvPr id="397" name="Google Shape;397;g31a064f1fad_0_21"/>
          <p:cNvPicPr preferRelativeResize="0"/>
          <p:nvPr/>
        </p:nvPicPr>
        <p:blipFill rotWithShape="1">
          <a:blip r:embed="rId11">
            <a:alphaModFix/>
          </a:blip>
          <a:srcRect b="0" l="0" r="0" t="0"/>
          <a:stretch/>
        </p:blipFill>
        <p:spPr>
          <a:xfrm>
            <a:off x="4287612" y="4653688"/>
            <a:ext cx="601776" cy="261631"/>
          </a:xfrm>
          <a:prstGeom prst="rect">
            <a:avLst/>
          </a:prstGeom>
          <a:noFill/>
          <a:ln>
            <a:noFill/>
          </a:ln>
        </p:spPr>
      </p:pic>
      <p:sp>
        <p:nvSpPr>
          <p:cNvPr id="398" name="Google Shape;398;g31a064f1fad_0_21"/>
          <p:cNvSpPr txBox="1"/>
          <p:nvPr/>
        </p:nvSpPr>
        <p:spPr>
          <a:xfrm>
            <a:off x="267950" y="1488425"/>
            <a:ext cx="2881500" cy="34125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0"/>
              </a:spcBef>
              <a:spcAft>
                <a:spcPts val="0"/>
              </a:spcAft>
              <a:buClr>
                <a:srgbClr val="000000"/>
              </a:buClr>
              <a:buSzPts val="3400"/>
              <a:buFont typeface="Arial"/>
              <a:buNone/>
            </a:pPr>
            <a:r>
              <a:rPr b="1" i="0" lang="es" sz="3300" u="none" cap="none" strike="noStrike">
                <a:solidFill>
                  <a:schemeClr val="dk2"/>
                </a:solidFill>
                <a:latin typeface="Oswald"/>
                <a:ea typeface="Oswald"/>
                <a:cs typeface="Oswald"/>
                <a:sym typeface="Oswald"/>
              </a:rPr>
              <a:t>Mi Planeta Favorito: Un Viaje al Espacio Vocacional STEM</a:t>
            </a:r>
            <a:endParaRPr b="1" i="0" sz="3300" u="none" cap="none" strike="noStrike">
              <a:solidFill>
                <a:schemeClr val="dk2"/>
              </a:solidFill>
              <a:latin typeface="Oswald"/>
              <a:ea typeface="Oswald"/>
              <a:cs typeface="Oswald"/>
              <a:sym typeface="Oswald"/>
            </a:endParaRPr>
          </a:p>
          <a:p>
            <a:pPr indent="0" lvl="0" marL="0" marR="0" rtl="0" algn="l">
              <a:lnSpc>
                <a:spcPct val="90000"/>
              </a:lnSpc>
              <a:spcBef>
                <a:spcPts val="0"/>
              </a:spcBef>
              <a:spcAft>
                <a:spcPts val="0"/>
              </a:spcAft>
              <a:buClr>
                <a:srgbClr val="000000"/>
              </a:buClr>
              <a:buSzPts val="3400"/>
              <a:buFont typeface="Arial"/>
              <a:buNone/>
            </a:pPr>
            <a:r>
              <a:t/>
            </a:r>
            <a:endParaRPr b="1" i="0" sz="3400" u="none" cap="none" strike="noStrike">
              <a:solidFill>
                <a:schemeClr val="dk2"/>
              </a:solidFill>
              <a:latin typeface="Oswald"/>
              <a:ea typeface="Oswald"/>
              <a:cs typeface="Oswald"/>
              <a:sym typeface="Oswald"/>
            </a:endParaRPr>
          </a:p>
          <a:p>
            <a:pPr indent="0" lvl="0" marL="0" marR="0" rtl="0" algn="l">
              <a:lnSpc>
                <a:spcPct val="90000"/>
              </a:lnSpc>
              <a:spcBef>
                <a:spcPts val="0"/>
              </a:spcBef>
              <a:spcAft>
                <a:spcPts val="0"/>
              </a:spcAft>
              <a:buClr>
                <a:srgbClr val="000000"/>
              </a:buClr>
              <a:buSzPts val="3400"/>
              <a:buFont typeface="Arial"/>
              <a:buNone/>
            </a:pPr>
            <a:r>
              <a:t/>
            </a:r>
            <a:endParaRPr b="1" i="0" sz="3400" u="none" cap="none" strike="noStrike">
              <a:solidFill>
                <a:schemeClr val="dk2"/>
              </a:solidFill>
              <a:latin typeface="Oswald"/>
              <a:ea typeface="Oswald"/>
              <a:cs typeface="Oswald"/>
              <a:sym typeface="Oswald"/>
            </a:endParaRPr>
          </a:p>
        </p:txBody>
      </p:sp>
      <p:pic>
        <p:nvPicPr>
          <p:cNvPr id="399" name="Google Shape;399;g31a064f1fad_0_21"/>
          <p:cNvPicPr preferRelativeResize="0"/>
          <p:nvPr/>
        </p:nvPicPr>
        <p:blipFill rotWithShape="1">
          <a:blip r:embed="rId12">
            <a:alphaModFix/>
          </a:blip>
          <a:srcRect b="0" l="0" r="0" t="18817"/>
          <a:stretch/>
        </p:blipFill>
        <p:spPr>
          <a:xfrm rot="5400000">
            <a:off x="5558375" y="842200"/>
            <a:ext cx="4438851" cy="2683750"/>
          </a:xfrm>
          <a:prstGeom prst="rect">
            <a:avLst/>
          </a:prstGeom>
          <a:noFill/>
          <a:ln>
            <a:noFill/>
          </a:ln>
        </p:spPr>
      </p:pic>
      <p:pic>
        <p:nvPicPr>
          <p:cNvPr id="400" name="Google Shape;400;g31a064f1fad_0_21"/>
          <p:cNvPicPr preferRelativeResize="0"/>
          <p:nvPr/>
        </p:nvPicPr>
        <p:blipFill rotWithShape="1">
          <a:blip r:embed="rId13">
            <a:alphaModFix/>
          </a:blip>
          <a:srcRect b="0" l="0" r="0" t="0"/>
          <a:stretch/>
        </p:blipFill>
        <p:spPr>
          <a:xfrm>
            <a:off x="3484724" y="620150"/>
            <a:ext cx="5279237" cy="3010800"/>
          </a:xfrm>
          <a:prstGeom prst="rect">
            <a:avLst/>
          </a:prstGeom>
          <a:noFill/>
          <a:ln>
            <a:noFill/>
          </a:ln>
        </p:spPr>
      </p:pic>
      <p:pic>
        <p:nvPicPr>
          <p:cNvPr id="401" name="Google Shape;401;g31a064f1fad_0_21"/>
          <p:cNvPicPr preferRelativeResize="0"/>
          <p:nvPr/>
        </p:nvPicPr>
        <p:blipFill rotWithShape="1">
          <a:blip r:embed="rId14">
            <a:alphaModFix/>
          </a:blip>
          <a:srcRect b="0" l="0" r="0" t="0"/>
          <a:stretch/>
        </p:blipFill>
        <p:spPr>
          <a:xfrm>
            <a:off x="140650" y="141750"/>
            <a:ext cx="2783949" cy="94610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g3377672505c_0_0"/>
          <p:cNvSpPr txBox="1"/>
          <p:nvPr/>
        </p:nvSpPr>
        <p:spPr>
          <a:xfrm>
            <a:off x="177900" y="817525"/>
            <a:ext cx="3984000" cy="4446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Clr>
                <a:schemeClr val="dk1"/>
              </a:buClr>
              <a:buSzPts val="1100"/>
              <a:buFont typeface="Arial"/>
              <a:buNone/>
            </a:pPr>
            <a:r>
              <a:rPr b="0" i="0" lang="es" sz="2400" u="none" cap="none" strike="noStrike">
                <a:solidFill>
                  <a:srgbClr val="666666"/>
                </a:solidFill>
                <a:latin typeface="Oswald"/>
                <a:ea typeface="Oswald"/>
                <a:cs typeface="Oswald"/>
                <a:sym typeface="Oswald"/>
              </a:rPr>
              <a:t>PUNTO DE PARTIDA: </a:t>
            </a:r>
            <a:endParaRPr b="0" i="0" sz="2400" u="none" cap="none" strike="noStrike">
              <a:solidFill>
                <a:srgbClr val="666666"/>
              </a:solidFill>
              <a:latin typeface="Oswald"/>
              <a:ea typeface="Oswald"/>
              <a:cs typeface="Oswald"/>
              <a:sym typeface="Oswald"/>
            </a:endParaRPr>
          </a:p>
          <a:p>
            <a:pPr indent="0" lvl="0" marL="0" marR="0" rtl="0" algn="l">
              <a:lnSpc>
                <a:spcPct val="90000"/>
              </a:lnSpc>
              <a:spcBef>
                <a:spcPts val="0"/>
              </a:spcBef>
              <a:spcAft>
                <a:spcPts val="0"/>
              </a:spcAft>
              <a:buClr>
                <a:schemeClr val="dk1"/>
              </a:buClr>
              <a:buSzPts val="1100"/>
              <a:buFont typeface="Arial"/>
              <a:buNone/>
            </a:pPr>
            <a:r>
              <a:t/>
            </a:r>
            <a:endParaRPr b="0" i="0" sz="2400" u="none" cap="none" strike="noStrike">
              <a:solidFill>
                <a:srgbClr val="666666"/>
              </a:solidFill>
              <a:latin typeface="Oswald"/>
              <a:ea typeface="Oswald"/>
              <a:cs typeface="Oswald"/>
              <a:sym typeface="Oswald"/>
            </a:endParaRPr>
          </a:p>
          <a:p>
            <a:pPr indent="0" lvl="0" marL="0" marR="0" rtl="0" algn="l">
              <a:lnSpc>
                <a:spcPct val="90000"/>
              </a:lnSpc>
              <a:spcBef>
                <a:spcPts val="0"/>
              </a:spcBef>
              <a:spcAft>
                <a:spcPts val="0"/>
              </a:spcAft>
              <a:buClr>
                <a:srgbClr val="FF1D25"/>
              </a:buClr>
              <a:buSzPts val="4400"/>
              <a:buFont typeface="Arial"/>
              <a:buNone/>
            </a:pPr>
            <a:r>
              <a:t/>
            </a:r>
            <a:endParaRPr b="0" i="0" sz="2400" u="none" cap="none" strike="noStrike">
              <a:solidFill>
                <a:srgbClr val="666666"/>
              </a:solidFill>
              <a:latin typeface="Oswald"/>
              <a:ea typeface="Oswald"/>
              <a:cs typeface="Oswald"/>
              <a:sym typeface="Oswald"/>
            </a:endParaRPr>
          </a:p>
        </p:txBody>
      </p:sp>
      <p:sp>
        <p:nvSpPr>
          <p:cNvPr id="205" name="Google Shape;205;g3377672505c_0_0"/>
          <p:cNvSpPr/>
          <p:nvPr/>
        </p:nvSpPr>
        <p:spPr>
          <a:xfrm>
            <a:off x="0" y="909025"/>
            <a:ext cx="177900" cy="261600"/>
          </a:xfrm>
          <a:prstGeom prst="rect">
            <a:avLst/>
          </a:prstGeom>
          <a:solidFill>
            <a:srgbClr val="FF1D2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6" name="Google Shape;206;g3377672505c_0_0"/>
          <p:cNvSpPr txBox="1"/>
          <p:nvPr/>
        </p:nvSpPr>
        <p:spPr>
          <a:xfrm>
            <a:off x="260200" y="1216375"/>
            <a:ext cx="8508000" cy="18870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chemeClr val="dk1"/>
              </a:buClr>
              <a:buSzPts val="1100"/>
              <a:buFont typeface="Arial"/>
              <a:buNone/>
            </a:pPr>
            <a:r>
              <a:rPr b="0" i="0" lang="es" sz="1400" u="none" cap="none" strike="noStrike">
                <a:solidFill>
                  <a:schemeClr val="dk2"/>
                </a:solidFill>
                <a:latin typeface="Roboto"/>
                <a:ea typeface="Roboto"/>
                <a:cs typeface="Roboto"/>
                <a:sym typeface="Roboto"/>
              </a:rPr>
              <a:t>Tu centro educativo ha lanzado la actividad "</a:t>
            </a:r>
            <a:r>
              <a:rPr b="1" i="0" lang="es" sz="1400" u="none" cap="none" strike="noStrike">
                <a:solidFill>
                  <a:schemeClr val="dk2"/>
                </a:solidFill>
                <a:latin typeface="Roboto"/>
                <a:ea typeface="Roboto"/>
                <a:cs typeface="Roboto"/>
                <a:sym typeface="Roboto"/>
              </a:rPr>
              <a:t>Mi Planeta Favorito: Un Viaje al Espacio Vocacional STEM</a:t>
            </a:r>
            <a:r>
              <a:rPr b="0" i="0" lang="es" sz="1400" u="none" cap="none" strike="noStrike">
                <a:solidFill>
                  <a:schemeClr val="dk2"/>
                </a:solidFill>
                <a:latin typeface="Roboto"/>
                <a:ea typeface="Roboto"/>
                <a:cs typeface="Roboto"/>
                <a:sym typeface="Roboto"/>
              </a:rPr>
              <a:t>", donde podrás explorar diferentes profesiones STEM en un viaje espacial imaginario. </a:t>
            </a:r>
            <a:endParaRPr b="0" i="0" sz="1400" u="none" cap="none" strike="noStrike">
              <a:solidFill>
                <a:schemeClr val="dk2"/>
              </a:solidFill>
              <a:latin typeface="Roboto"/>
              <a:ea typeface="Roboto"/>
              <a:cs typeface="Roboto"/>
              <a:sym typeface="Roboto"/>
            </a:endParaRPr>
          </a:p>
          <a:p>
            <a:pPr indent="0" lvl="0" marL="0" marR="0" rtl="0" algn="l">
              <a:lnSpc>
                <a:spcPct val="115000"/>
              </a:lnSpc>
              <a:spcBef>
                <a:spcPts val="0"/>
              </a:spcBef>
              <a:spcAft>
                <a:spcPts val="0"/>
              </a:spcAft>
              <a:buClr>
                <a:schemeClr val="dk1"/>
              </a:buClr>
              <a:buSzPts val="1100"/>
              <a:buFont typeface="Arial"/>
              <a:buNone/>
            </a:pPr>
            <a:r>
              <a:rPr b="0" i="0" lang="es" sz="1400" u="none" cap="none" strike="noStrike">
                <a:solidFill>
                  <a:schemeClr val="dk2"/>
                </a:solidFill>
                <a:latin typeface="Roboto"/>
                <a:ea typeface="Roboto"/>
                <a:cs typeface="Roboto"/>
                <a:sym typeface="Roboto"/>
              </a:rPr>
              <a:t>Gracias a la Agencia Espacial Europea (ESA), tendrás la oportunidad de descubrir estas profesiones de forma única y emocionante. </a:t>
            </a:r>
            <a:endParaRPr b="0" i="0" sz="1400" u="none" cap="none" strike="noStrike">
              <a:solidFill>
                <a:schemeClr val="dk2"/>
              </a:solidFill>
              <a:latin typeface="Roboto"/>
              <a:ea typeface="Roboto"/>
              <a:cs typeface="Roboto"/>
              <a:sym typeface="Roboto"/>
            </a:endParaRPr>
          </a:p>
          <a:p>
            <a:pPr indent="0" lvl="0" marL="0" marR="0" rtl="0" algn="l">
              <a:lnSpc>
                <a:spcPct val="115000"/>
              </a:lnSpc>
              <a:spcBef>
                <a:spcPts val="0"/>
              </a:spcBef>
              <a:spcAft>
                <a:spcPts val="0"/>
              </a:spcAft>
              <a:buClr>
                <a:schemeClr val="dk1"/>
              </a:buClr>
              <a:buSzPts val="1100"/>
              <a:buFont typeface="Arial"/>
              <a:buNone/>
            </a:pPr>
            <a:r>
              <a:rPr b="0" i="0" lang="es" sz="1400" u="none" cap="none" strike="noStrike">
                <a:solidFill>
                  <a:schemeClr val="dk2"/>
                </a:solidFill>
                <a:latin typeface="Roboto"/>
                <a:ea typeface="Roboto"/>
                <a:cs typeface="Roboto"/>
                <a:sym typeface="Roboto"/>
              </a:rPr>
              <a:t>Prepárate para explorar planetas habitados por profesionales apasionados que contribuyen al desarrollo del universo.</a:t>
            </a:r>
            <a:endParaRPr b="0" i="0" sz="1400" u="none" cap="none" strike="noStrike">
              <a:solidFill>
                <a:srgbClr val="666666"/>
              </a:solidFill>
              <a:latin typeface="Roboto"/>
              <a:ea typeface="Roboto"/>
              <a:cs typeface="Roboto"/>
              <a:sym typeface="Roboto"/>
            </a:endParaRPr>
          </a:p>
          <a:p>
            <a:pPr indent="0" lvl="0" marL="0" marR="0" rtl="0" algn="l">
              <a:lnSpc>
                <a:spcPct val="115000"/>
              </a:lnSpc>
              <a:spcBef>
                <a:spcPts val="0"/>
              </a:spcBef>
              <a:spcAft>
                <a:spcPts val="0"/>
              </a:spcAft>
              <a:buClr>
                <a:srgbClr val="000000"/>
              </a:buClr>
              <a:buSzPts val="1400"/>
              <a:buFont typeface="Arial"/>
              <a:buNone/>
            </a:pPr>
            <a:r>
              <a:t/>
            </a:r>
            <a:endParaRPr b="0" i="0" sz="1400" u="none" cap="none" strike="noStrike">
              <a:solidFill>
                <a:srgbClr val="666666"/>
              </a:solidFill>
              <a:latin typeface="Roboto"/>
              <a:ea typeface="Roboto"/>
              <a:cs typeface="Roboto"/>
              <a:sym typeface="Roboto"/>
            </a:endParaRPr>
          </a:p>
        </p:txBody>
      </p:sp>
      <p:pic>
        <p:nvPicPr>
          <p:cNvPr id="207" name="Google Shape;207;g3377672505c_0_0"/>
          <p:cNvPicPr preferRelativeResize="0"/>
          <p:nvPr/>
        </p:nvPicPr>
        <p:blipFill rotWithShape="1">
          <a:blip r:embed="rId3">
            <a:alphaModFix/>
          </a:blip>
          <a:srcRect b="0" l="0" r="0" t="0"/>
          <a:stretch/>
        </p:blipFill>
        <p:spPr>
          <a:xfrm>
            <a:off x="260200" y="317025"/>
            <a:ext cx="936103" cy="261625"/>
          </a:xfrm>
          <a:prstGeom prst="rect">
            <a:avLst/>
          </a:prstGeom>
          <a:noFill/>
          <a:ln>
            <a:noFill/>
          </a:ln>
        </p:spPr>
      </p:pic>
      <p:pic>
        <p:nvPicPr>
          <p:cNvPr id="208" name="Google Shape;208;g3377672505c_0_0"/>
          <p:cNvPicPr preferRelativeResize="0"/>
          <p:nvPr/>
        </p:nvPicPr>
        <p:blipFill rotWithShape="1">
          <a:blip r:embed="rId4">
            <a:alphaModFix/>
          </a:blip>
          <a:srcRect b="0" l="0" r="0" t="0"/>
          <a:stretch/>
        </p:blipFill>
        <p:spPr>
          <a:xfrm>
            <a:off x="2414821" y="-4"/>
            <a:ext cx="772100" cy="572725"/>
          </a:xfrm>
          <a:prstGeom prst="rect">
            <a:avLst/>
          </a:prstGeom>
          <a:noFill/>
          <a:ln>
            <a:noFill/>
          </a:ln>
        </p:spPr>
      </p:pic>
      <p:pic>
        <p:nvPicPr>
          <p:cNvPr id="209" name="Google Shape;209;g3377672505c_0_0"/>
          <p:cNvPicPr preferRelativeResize="0"/>
          <p:nvPr/>
        </p:nvPicPr>
        <p:blipFill rotWithShape="1">
          <a:blip r:embed="rId5">
            <a:alphaModFix/>
          </a:blip>
          <a:srcRect b="24110" l="0" r="0" t="31303"/>
          <a:stretch/>
        </p:blipFill>
        <p:spPr>
          <a:xfrm>
            <a:off x="-76200" y="2779073"/>
            <a:ext cx="9453752" cy="1887000"/>
          </a:xfrm>
          <a:prstGeom prst="rect">
            <a:avLst/>
          </a:prstGeom>
          <a:noFill/>
          <a:ln>
            <a:noFill/>
          </a:ln>
        </p:spPr>
      </p:pic>
      <p:pic>
        <p:nvPicPr>
          <p:cNvPr id="210" name="Google Shape;210;g3377672505c_0_0"/>
          <p:cNvPicPr preferRelativeResize="0"/>
          <p:nvPr/>
        </p:nvPicPr>
        <p:blipFill rotWithShape="1">
          <a:blip r:embed="rId6">
            <a:alphaModFix/>
          </a:blip>
          <a:srcRect b="0" l="0" r="0" t="0"/>
          <a:stretch/>
        </p:blipFill>
        <p:spPr>
          <a:xfrm>
            <a:off x="2305184" y="2627525"/>
            <a:ext cx="4233784" cy="241457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pic>
        <p:nvPicPr>
          <p:cNvPr id="215" name="Google Shape;215;p6"/>
          <p:cNvPicPr preferRelativeResize="0"/>
          <p:nvPr/>
        </p:nvPicPr>
        <p:blipFill rotWithShape="1">
          <a:blip r:embed="rId3">
            <a:alphaModFix/>
          </a:blip>
          <a:srcRect b="0" l="0" r="0" t="18817"/>
          <a:stretch/>
        </p:blipFill>
        <p:spPr>
          <a:xfrm rot="5400000">
            <a:off x="5798801" y="1005625"/>
            <a:ext cx="4369050" cy="2364149"/>
          </a:xfrm>
          <a:prstGeom prst="rect">
            <a:avLst/>
          </a:prstGeom>
          <a:noFill/>
          <a:ln>
            <a:noFill/>
          </a:ln>
        </p:spPr>
      </p:pic>
      <p:sp>
        <p:nvSpPr>
          <p:cNvPr id="216" name="Google Shape;216;p6"/>
          <p:cNvSpPr/>
          <p:nvPr/>
        </p:nvSpPr>
        <p:spPr>
          <a:xfrm>
            <a:off x="0" y="909025"/>
            <a:ext cx="177900" cy="261600"/>
          </a:xfrm>
          <a:prstGeom prst="rect">
            <a:avLst/>
          </a:prstGeom>
          <a:solidFill>
            <a:srgbClr val="FF1D2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17" name="Google Shape;217;p6"/>
          <p:cNvPicPr preferRelativeResize="0"/>
          <p:nvPr/>
        </p:nvPicPr>
        <p:blipFill rotWithShape="1">
          <a:blip r:embed="rId4">
            <a:alphaModFix amt="25000"/>
          </a:blip>
          <a:srcRect b="0" l="0" r="0" t="0"/>
          <a:stretch/>
        </p:blipFill>
        <p:spPr>
          <a:xfrm>
            <a:off x="326250" y="1933675"/>
            <a:ext cx="1692600" cy="923401"/>
          </a:xfrm>
          <a:prstGeom prst="rect">
            <a:avLst/>
          </a:prstGeom>
          <a:noFill/>
          <a:ln>
            <a:noFill/>
          </a:ln>
        </p:spPr>
      </p:pic>
      <p:sp>
        <p:nvSpPr>
          <p:cNvPr id="218" name="Google Shape;218;p6"/>
          <p:cNvSpPr txBox="1"/>
          <p:nvPr/>
        </p:nvSpPr>
        <p:spPr>
          <a:xfrm>
            <a:off x="429450" y="1915750"/>
            <a:ext cx="1589400" cy="923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500"/>
              </a:spcBef>
              <a:spcAft>
                <a:spcPts val="0"/>
              </a:spcAft>
              <a:buClr>
                <a:srgbClr val="000000"/>
              </a:buClr>
              <a:buSzPts val="1600"/>
              <a:buFont typeface="Arial"/>
              <a:buNone/>
            </a:pPr>
            <a:r>
              <a:rPr b="0" i="0" lang="es" sz="1600" u="none" cap="none" strike="noStrike">
                <a:solidFill>
                  <a:srgbClr val="434343"/>
                </a:solidFill>
                <a:latin typeface="Roboto"/>
                <a:ea typeface="Roboto"/>
                <a:cs typeface="Roboto"/>
                <a:sym typeface="Roboto"/>
              </a:rPr>
              <a:t>Introducción y Lanzamiento de la Misión</a:t>
            </a:r>
            <a:endParaRPr b="1" i="0" sz="1600" u="none" cap="none" strike="noStrike">
              <a:solidFill>
                <a:srgbClr val="434343"/>
              </a:solidFill>
              <a:latin typeface="Roboto"/>
              <a:ea typeface="Roboto"/>
              <a:cs typeface="Roboto"/>
              <a:sym typeface="Roboto"/>
            </a:endParaRPr>
          </a:p>
        </p:txBody>
      </p:sp>
      <p:sp>
        <p:nvSpPr>
          <p:cNvPr id="219" name="Google Shape;219;p6"/>
          <p:cNvSpPr txBox="1"/>
          <p:nvPr/>
        </p:nvSpPr>
        <p:spPr>
          <a:xfrm>
            <a:off x="260200" y="1506900"/>
            <a:ext cx="13653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i="0" lang="es" sz="1800" u="none" cap="none" strike="noStrike">
                <a:solidFill>
                  <a:srgbClr val="FF1D25"/>
                </a:solidFill>
                <a:latin typeface="Oswald"/>
                <a:ea typeface="Oswald"/>
                <a:cs typeface="Oswald"/>
                <a:sym typeface="Oswald"/>
              </a:rPr>
              <a:t>Paso 1:</a:t>
            </a:r>
            <a:endParaRPr b="1" i="0" sz="1800" u="none" cap="none" strike="noStrike">
              <a:solidFill>
                <a:srgbClr val="FF1D25"/>
              </a:solidFill>
              <a:latin typeface="Oswald"/>
              <a:ea typeface="Oswald"/>
              <a:cs typeface="Oswald"/>
              <a:sym typeface="Oswald"/>
            </a:endParaRPr>
          </a:p>
        </p:txBody>
      </p:sp>
      <p:pic>
        <p:nvPicPr>
          <p:cNvPr id="220" name="Google Shape;220;p6"/>
          <p:cNvPicPr preferRelativeResize="0"/>
          <p:nvPr/>
        </p:nvPicPr>
        <p:blipFill rotWithShape="1">
          <a:blip r:embed="rId4">
            <a:alphaModFix amt="25000"/>
          </a:blip>
          <a:srcRect b="0" l="0" r="0" t="0"/>
          <a:stretch/>
        </p:blipFill>
        <p:spPr>
          <a:xfrm>
            <a:off x="2533125" y="1933675"/>
            <a:ext cx="1692600" cy="677098"/>
          </a:xfrm>
          <a:prstGeom prst="rect">
            <a:avLst/>
          </a:prstGeom>
          <a:noFill/>
          <a:ln>
            <a:noFill/>
          </a:ln>
        </p:spPr>
      </p:pic>
      <p:sp>
        <p:nvSpPr>
          <p:cNvPr id="221" name="Google Shape;221;p6"/>
          <p:cNvSpPr txBox="1"/>
          <p:nvPr/>
        </p:nvSpPr>
        <p:spPr>
          <a:xfrm>
            <a:off x="2636325" y="1915750"/>
            <a:ext cx="1589400" cy="677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500"/>
              </a:spcBef>
              <a:spcAft>
                <a:spcPts val="0"/>
              </a:spcAft>
              <a:buClr>
                <a:srgbClr val="000000"/>
              </a:buClr>
              <a:buSzPts val="1600"/>
              <a:buFont typeface="Arial"/>
              <a:buNone/>
            </a:pPr>
            <a:r>
              <a:rPr b="0" i="0" lang="es" sz="1600" u="none" cap="none" strike="noStrike">
                <a:solidFill>
                  <a:srgbClr val="434343"/>
                </a:solidFill>
                <a:latin typeface="Roboto"/>
                <a:ea typeface="Roboto"/>
                <a:cs typeface="Roboto"/>
                <a:sym typeface="Roboto"/>
              </a:rPr>
              <a:t>Dinámica de preguntas</a:t>
            </a:r>
            <a:endParaRPr b="1" i="0" sz="1600" u="none" cap="none" strike="noStrike">
              <a:solidFill>
                <a:srgbClr val="434343"/>
              </a:solidFill>
              <a:latin typeface="Roboto"/>
              <a:ea typeface="Roboto"/>
              <a:cs typeface="Roboto"/>
              <a:sym typeface="Roboto"/>
            </a:endParaRPr>
          </a:p>
        </p:txBody>
      </p:sp>
      <p:sp>
        <p:nvSpPr>
          <p:cNvPr id="222" name="Google Shape;222;p6"/>
          <p:cNvSpPr txBox="1"/>
          <p:nvPr/>
        </p:nvSpPr>
        <p:spPr>
          <a:xfrm>
            <a:off x="2467075" y="1506900"/>
            <a:ext cx="13653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i="0" lang="es" sz="1800" u="none" cap="none" strike="noStrike">
                <a:solidFill>
                  <a:srgbClr val="FF1D25"/>
                </a:solidFill>
                <a:latin typeface="Oswald"/>
                <a:ea typeface="Oswald"/>
                <a:cs typeface="Oswald"/>
                <a:sym typeface="Oswald"/>
              </a:rPr>
              <a:t>Paso 2:</a:t>
            </a:r>
            <a:endParaRPr b="1" i="0" sz="1800" u="none" cap="none" strike="noStrike">
              <a:solidFill>
                <a:srgbClr val="FF1D25"/>
              </a:solidFill>
              <a:latin typeface="Oswald"/>
              <a:ea typeface="Oswald"/>
              <a:cs typeface="Oswald"/>
              <a:sym typeface="Oswald"/>
            </a:endParaRPr>
          </a:p>
        </p:txBody>
      </p:sp>
      <p:pic>
        <p:nvPicPr>
          <p:cNvPr id="223" name="Google Shape;223;p6"/>
          <p:cNvPicPr preferRelativeResize="0"/>
          <p:nvPr/>
        </p:nvPicPr>
        <p:blipFill rotWithShape="1">
          <a:blip r:embed="rId4">
            <a:alphaModFix amt="25000"/>
          </a:blip>
          <a:srcRect b="0" l="0" r="0" t="0"/>
          <a:stretch/>
        </p:blipFill>
        <p:spPr>
          <a:xfrm>
            <a:off x="326250" y="3684325"/>
            <a:ext cx="1692600" cy="720200"/>
          </a:xfrm>
          <a:prstGeom prst="rect">
            <a:avLst/>
          </a:prstGeom>
          <a:noFill/>
          <a:ln>
            <a:noFill/>
          </a:ln>
        </p:spPr>
      </p:pic>
      <p:sp>
        <p:nvSpPr>
          <p:cNvPr id="224" name="Google Shape;224;p6"/>
          <p:cNvSpPr txBox="1"/>
          <p:nvPr/>
        </p:nvSpPr>
        <p:spPr>
          <a:xfrm>
            <a:off x="429450" y="3666400"/>
            <a:ext cx="1811400" cy="677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500"/>
              </a:spcBef>
              <a:spcAft>
                <a:spcPts val="0"/>
              </a:spcAft>
              <a:buClr>
                <a:srgbClr val="000000"/>
              </a:buClr>
              <a:buSzPts val="1600"/>
              <a:buFont typeface="Arial"/>
              <a:buNone/>
            </a:pPr>
            <a:r>
              <a:rPr b="0" i="0" lang="es" sz="1600" u="none" cap="none" strike="noStrike">
                <a:solidFill>
                  <a:srgbClr val="434343"/>
                </a:solidFill>
                <a:latin typeface="Roboto"/>
                <a:ea typeface="Roboto"/>
                <a:cs typeface="Roboto"/>
                <a:sym typeface="Roboto"/>
              </a:rPr>
              <a:t>Adivina la profesión STEM</a:t>
            </a:r>
            <a:endParaRPr b="1" i="0" sz="1600" u="none" cap="none" strike="noStrike">
              <a:solidFill>
                <a:srgbClr val="434343"/>
              </a:solidFill>
              <a:latin typeface="Roboto"/>
              <a:ea typeface="Roboto"/>
              <a:cs typeface="Roboto"/>
              <a:sym typeface="Roboto"/>
            </a:endParaRPr>
          </a:p>
        </p:txBody>
      </p:sp>
      <p:sp>
        <p:nvSpPr>
          <p:cNvPr id="225" name="Google Shape;225;p6"/>
          <p:cNvSpPr txBox="1"/>
          <p:nvPr/>
        </p:nvSpPr>
        <p:spPr>
          <a:xfrm>
            <a:off x="260200" y="3257550"/>
            <a:ext cx="13653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i="0" lang="es" sz="1800" u="none" cap="none" strike="noStrike">
                <a:solidFill>
                  <a:srgbClr val="FF1D25"/>
                </a:solidFill>
                <a:latin typeface="Oswald"/>
                <a:ea typeface="Oswald"/>
                <a:cs typeface="Oswald"/>
                <a:sym typeface="Oswald"/>
              </a:rPr>
              <a:t>Paso 4:</a:t>
            </a:r>
            <a:endParaRPr b="1" i="0" sz="1800" u="none" cap="none" strike="noStrike">
              <a:solidFill>
                <a:srgbClr val="FF1D25"/>
              </a:solidFill>
              <a:latin typeface="Oswald"/>
              <a:ea typeface="Oswald"/>
              <a:cs typeface="Oswald"/>
              <a:sym typeface="Oswald"/>
            </a:endParaRPr>
          </a:p>
        </p:txBody>
      </p:sp>
      <p:pic>
        <p:nvPicPr>
          <p:cNvPr id="226" name="Google Shape;226;p6"/>
          <p:cNvPicPr preferRelativeResize="0"/>
          <p:nvPr/>
        </p:nvPicPr>
        <p:blipFill rotWithShape="1">
          <a:blip r:embed="rId4">
            <a:alphaModFix amt="25000"/>
          </a:blip>
          <a:srcRect b="0" l="0" r="0" t="0"/>
          <a:stretch/>
        </p:blipFill>
        <p:spPr>
          <a:xfrm>
            <a:off x="2544925" y="3684325"/>
            <a:ext cx="1692600" cy="720200"/>
          </a:xfrm>
          <a:prstGeom prst="rect">
            <a:avLst/>
          </a:prstGeom>
          <a:noFill/>
          <a:ln>
            <a:noFill/>
          </a:ln>
        </p:spPr>
      </p:pic>
      <p:sp>
        <p:nvSpPr>
          <p:cNvPr id="227" name="Google Shape;227;p6"/>
          <p:cNvSpPr txBox="1"/>
          <p:nvPr/>
        </p:nvSpPr>
        <p:spPr>
          <a:xfrm>
            <a:off x="2648125" y="3666400"/>
            <a:ext cx="1692600" cy="677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500"/>
              </a:spcBef>
              <a:spcAft>
                <a:spcPts val="0"/>
              </a:spcAft>
              <a:buClr>
                <a:srgbClr val="000000"/>
              </a:buClr>
              <a:buSzPts val="1600"/>
              <a:buFont typeface="Arial"/>
              <a:buNone/>
            </a:pPr>
            <a:r>
              <a:rPr b="0" i="0" lang="es" sz="1600" u="none" cap="none" strike="noStrike">
                <a:solidFill>
                  <a:srgbClr val="434343"/>
                </a:solidFill>
                <a:latin typeface="Roboto"/>
                <a:ea typeface="Roboto"/>
                <a:cs typeface="Roboto"/>
                <a:sym typeface="Roboto"/>
              </a:rPr>
              <a:t>Navegación por los planetas</a:t>
            </a:r>
            <a:endParaRPr b="1" i="0" sz="1600" u="none" cap="none" strike="noStrike">
              <a:solidFill>
                <a:srgbClr val="434343"/>
              </a:solidFill>
              <a:latin typeface="Roboto"/>
              <a:ea typeface="Roboto"/>
              <a:cs typeface="Roboto"/>
              <a:sym typeface="Roboto"/>
            </a:endParaRPr>
          </a:p>
        </p:txBody>
      </p:sp>
      <p:sp>
        <p:nvSpPr>
          <p:cNvPr id="228" name="Google Shape;228;p6"/>
          <p:cNvSpPr txBox="1"/>
          <p:nvPr/>
        </p:nvSpPr>
        <p:spPr>
          <a:xfrm>
            <a:off x="2478875" y="3257550"/>
            <a:ext cx="13653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i="0" lang="es" sz="1800" u="none" cap="none" strike="noStrike">
                <a:solidFill>
                  <a:srgbClr val="FF1D25"/>
                </a:solidFill>
                <a:latin typeface="Oswald"/>
                <a:ea typeface="Oswald"/>
                <a:cs typeface="Oswald"/>
                <a:sym typeface="Oswald"/>
              </a:rPr>
              <a:t>Paso 5</a:t>
            </a:r>
            <a:endParaRPr b="1" i="0" sz="1800" u="none" cap="none" strike="noStrike">
              <a:solidFill>
                <a:srgbClr val="FF1D25"/>
              </a:solidFill>
              <a:latin typeface="Oswald"/>
              <a:ea typeface="Oswald"/>
              <a:cs typeface="Oswald"/>
              <a:sym typeface="Oswald"/>
            </a:endParaRPr>
          </a:p>
        </p:txBody>
      </p:sp>
      <p:pic>
        <p:nvPicPr>
          <p:cNvPr id="229" name="Google Shape;229;p6"/>
          <p:cNvPicPr preferRelativeResize="0"/>
          <p:nvPr/>
        </p:nvPicPr>
        <p:blipFill rotWithShape="1">
          <a:blip r:embed="rId4">
            <a:alphaModFix amt="25000"/>
          </a:blip>
          <a:srcRect b="0" l="0" r="0" t="0"/>
          <a:stretch/>
        </p:blipFill>
        <p:spPr>
          <a:xfrm>
            <a:off x="4585238" y="3684325"/>
            <a:ext cx="1692600" cy="923401"/>
          </a:xfrm>
          <a:prstGeom prst="rect">
            <a:avLst/>
          </a:prstGeom>
          <a:noFill/>
          <a:ln>
            <a:noFill/>
          </a:ln>
        </p:spPr>
      </p:pic>
      <p:sp>
        <p:nvSpPr>
          <p:cNvPr id="230" name="Google Shape;230;p6"/>
          <p:cNvSpPr txBox="1"/>
          <p:nvPr/>
        </p:nvSpPr>
        <p:spPr>
          <a:xfrm>
            <a:off x="4688438" y="3666400"/>
            <a:ext cx="1589400" cy="923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500"/>
              </a:spcBef>
              <a:spcAft>
                <a:spcPts val="0"/>
              </a:spcAft>
              <a:buClr>
                <a:srgbClr val="000000"/>
              </a:buClr>
              <a:buSzPts val="1600"/>
              <a:buFont typeface="Arial"/>
              <a:buNone/>
            </a:pPr>
            <a:r>
              <a:rPr b="0" i="0" lang="es" sz="1600" u="none" cap="none" strike="noStrike">
                <a:solidFill>
                  <a:srgbClr val="434343"/>
                </a:solidFill>
                <a:latin typeface="Roboto"/>
                <a:ea typeface="Roboto"/>
                <a:cs typeface="Roboto"/>
                <a:sym typeface="Roboto"/>
              </a:rPr>
              <a:t>Compromiso y proyecto de investigación</a:t>
            </a:r>
            <a:endParaRPr b="1" i="0" sz="1600" u="none" cap="none" strike="noStrike">
              <a:solidFill>
                <a:srgbClr val="434343"/>
              </a:solidFill>
              <a:latin typeface="Roboto"/>
              <a:ea typeface="Roboto"/>
              <a:cs typeface="Roboto"/>
              <a:sym typeface="Roboto"/>
            </a:endParaRPr>
          </a:p>
        </p:txBody>
      </p:sp>
      <p:sp>
        <p:nvSpPr>
          <p:cNvPr id="231" name="Google Shape;231;p6"/>
          <p:cNvSpPr txBox="1"/>
          <p:nvPr/>
        </p:nvSpPr>
        <p:spPr>
          <a:xfrm>
            <a:off x="4519188" y="3257550"/>
            <a:ext cx="13653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i="0" lang="es" sz="1800" u="none" cap="none" strike="noStrike">
                <a:solidFill>
                  <a:srgbClr val="FF1D25"/>
                </a:solidFill>
                <a:latin typeface="Oswald"/>
                <a:ea typeface="Oswald"/>
                <a:cs typeface="Oswald"/>
                <a:sym typeface="Oswald"/>
              </a:rPr>
              <a:t>Paso 6:</a:t>
            </a:r>
            <a:endParaRPr b="1" i="0" sz="1800" u="none" cap="none" strike="noStrike">
              <a:solidFill>
                <a:srgbClr val="FF1D25"/>
              </a:solidFill>
              <a:latin typeface="Oswald"/>
              <a:ea typeface="Oswald"/>
              <a:cs typeface="Oswald"/>
              <a:sym typeface="Oswald"/>
            </a:endParaRPr>
          </a:p>
        </p:txBody>
      </p:sp>
      <p:pic>
        <p:nvPicPr>
          <p:cNvPr id="232" name="Google Shape;232;p6"/>
          <p:cNvPicPr preferRelativeResize="0"/>
          <p:nvPr/>
        </p:nvPicPr>
        <p:blipFill rotWithShape="1">
          <a:blip r:embed="rId5">
            <a:alphaModFix/>
          </a:blip>
          <a:srcRect b="0" l="0" r="0" t="0"/>
          <a:stretch/>
        </p:blipFill>
        <p:spPr>
          <a:xfrm rot="5400000">
            <a:off x="3580862" y="-542963"/>
            <a:ext cx="1052500" cy="1528825"/>
          </a:xfrm>
          <a:prstGeom prst="rect">
            <a:avLst/>
          </a:prstGeom>
          <a:noFill/>
          <a:ln>
            <a:noFill/>
          </a:ln>
        </p:spPr>
      </p:pic>
      <p:pic>
        <p:nvPicPr>
          <p:cNvPr id="233" name="Google Shape;233;p6"/>
          <p:cNvPicPr preferRelativeResize="0"/>
          <p:nvPr/>
        </p:nvPicPr>
        <p:blipFill rotWithShape="1">
          <a:blip r:embed="rId6">
            <a:alphaModFix/>
          </a:blip>
          <a:srcRect b="0" l="0" r="0" t="0"/>
          <a:stretch/>
        </p:blipFill>
        <p:spPr>
          <a:xfrm>
            <a:off x="6969716" y="2640671"/>
            <a:ext cx="1125360" cy="1695476"/>
          </a:xfrm>
          <a:prstGeom prst="rect">
            <a:avLst/>
          </a:prstGeom>
          <a:noFill/>
          <a:ln>
            <a:noFill/>
          </a:ln>
        </p:spPr>
      </p:pic>
      <p:pic>
        <p:nvPicPr>
          <p:cNvPr id="234" name="Google Shape;234;p6"/>
          <p:cNvPicPr preferRelativeResize="0"/>
          <p:nvPr/>
        </p:nvPicPr>
        <p:blipFill rotWithShape="1">
          <a:blip r:embed="rId4">
            <a:alphaModFix amt="25000"/>
          </a:blip>
          <a:srcRect b="0" l="0" r="0" t="0"/>
          <a:stretch/>
        </p:blipFill>
        <p:spPr>
          <a:xfrm>
            <a:off x="4740000" y="1933675"/>
            <a:ext cx="1692600" cy="720200"/>
          </a:xfrm>
          <a:prstGeom prst="rect">
            <a:avLst/>
          </a:prstGeom>
          <a:noFill/>
          <a:ln>
            <a:noFill/>
          </a:ln>
        </p:spPr>
      </p:pic>
      <p:sp>
        <p:nvSpPr>
          <p:cNvPr id="235" name="Google Shape;235;p6"/>
          <p:cNvSpPr txBox="1"/>
          <p:nvPr/>
        </p:nvSpPr>
        <p:spPr>
          <a:xfrm>
            <a:off x="4843200" y="1915750"/>
            <a:ext cx="1589400" cy="677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500"/>
              </a:spcBef>
              <a:spcAft>
                <a:spcPts val="0"/>
              </a:spcAft>
              <a:buClr>
                <a:srgbClr val="000000"/>
              </a:buClr>
              <a:buSzPts val="1600"/>
              <a:buFont typeface="Arial"/>
              <a:buNone/>
            </a:pPr>
            <a:r>
              <a:rPr b="0" i="0" lang="es" sz="1600" u="none" cap="none" strike="noStrike">
                <a:solidFill>
                  <a:srgbClr val="434343"/>
                </a:solidFill>
                <a:latin typeface="Roboto"/>
                <a:ea typeface="Roboto"/>
                <a:cs typeface="Roboto"/>
                <a:sym typeface="Roboto"/>
              </a:rPr>
              <a:t>Formación de grupos</a:t>
            </a:r>
            <a:endParaRPr b="1" i="0" sz="1600" u="none" cap="none" strike="noStrike">
              <a:solidFill>
                <a:srgbClr val="434343"/>
              </a:solidFill>
              <a:latin typeface="Roboto"/>
              <a:ea typeface="Roboto"/>
              <a:cs typeface="Roboto"/>
              <a:sym typeface="Roboto"/>
            </a:endParaRPr>
          </a:p>
        </p:txBody>
      </p:sp>
      <p:sp>
        <p:nvSpPr>
          <p:cNvPr id="236" name="Google Shape;236;p6"/>
          <p:cNvSpPr txBox="1"/>
          <p:nvPr/>
        </p:nvSpPr>
        <p:spPr>
          <a:xfrm>
            <a:off x="4673950" y="1506900"/>
            <a:ext cx="13653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i="0" lang="es" sz="1800" u="none" cap="none" strike="noStrike">
                <a:solidFill>
                  <a:srgbClr val="FF1D25"/>
                </a:solidFill>
                <a:latin typeface="Oswald"/>
                <a:ea typeface="Oswald"/>
                <a:cs typeface="Oswald"/>
                <a:sym typeface="Oswald"/>
              </a:rPr>
              <a:t>Paso 3:</a:t>
            </a:r>
            <a:endParaRPr b="1" i="0" sz="1800" u="none" cap="none" strike="noStrike">
              <a:solidFill>
                <a:srgbClr val="FF1D25"/>
              </a:solidFill>
              <a:latin typeface="Oswald"/>
              <a:ea typeface="Oswald"/>
              <a:cs typeface="Oswald"/>
              <a:sym typeface="Oswald"/>
            </a:endParaRPr>
          </a:p>
        </p:txBody>
      </p:sp>
      <p:pic>
        <p:nvPicPr>
          <p:cNvPr id="237" name="Google Shape;237;p6"/>
          <p:cNvPicPr preferRelativeResize="0"/>
          <p:nvPr/>
        </p:nvPicPr>
        <p:blipFill rotWithShape="1">
          <a:blip r:embed="rId7">
            <a:alphaModFix/>
          </a:blip>
          <a:srcRect b="0" l="0" r="0" t="0"/>
          <a:stretch/>
        </p:blipFill>
        <p:spPr>
          <a:xfrm>
            <a:off x="5326325" y="79375"/>
            <a:ext cx="1398713" cy="1703549"/>
          </a:xfrm>
          <a:prstGeom prst="rect">
            <a:avLst/>
          </a:prstGeom>
          <a:noFill/>
          <a:ln>
            <a:noFill/>
          </a:ln>
        </p:spPr>
      </p:pic>
      <p:sp>
        <p:nvSpPr>
          <p:cNvPr id="238" name="Google Shape;238;p6"/>
          <p:cNvSpPr txBox="1"/>
          <p:nvPr/>
        </p:nvSpPr>
        <p:spPr>
          <a:xfrm>
            <a:off x="177900" y="817525"/>
            <a:ext cx="4933200" cy="4446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Clr>
                <a:schemeClr val="dk1"/>
              </a:buClr>
              <a:buSzPts val="1100"/>
              <a:buFont typeface="Arial"/>
              <a:buNone/>
            </a:pPr>
            <a:r>
              <a:rPr b="0" i="0" lang="es" sz="2400" u="none" cap="none" strike="noStrike">
                <a:solidFill>
                  <a:srgbClr val="666666"/>
                </a:solidFill>
                <a:latin typeface="Oswald"/>
                <a:ea typeface="Oswald"/>
                <a:cs typeface="Oswald"/>
                <a:sym typeface="Oswald"/>
              </a:rPr>
              <a:t>Un Viaje al Espacio Vocacional STEM: </a:t>
            </a:r>
            <a:endParaRPr b="0" i="0" sz="2400" u="none" cap="none" strike="noStrike">
              <a:solidFill>
                <a:srgbClr val="666666"/>
              </a:solidFill>
              <a:latin typeface="Oswald"/>
              <a:ea typeface="Oswald"/>
              <a:cs typeface="Oswald"/>
              <a:sym typeface="Oswald"/>
            </a:endParaRPr>
          </a:p>
          <a:p>
            <a:pPr indent="0" lvl="0" marL="0" marR="0" rtl="0" algn="l">
              <a:lnSpc>
                <a:spcPct val="90000"/>
              </a:lnSpc>
              <a:spcBef>
                <a:spcPts val="0"/>
              </a:spcBef>
              <a:spcAft>
                <a:spcPts val="0"/>
              </a:spcAft>
              <a:buClr>
                <a:schemeClr val="dk1"/>
              </a:buClr>
              <a:buSzPts val="1100"/>
              <a:buFont typeface="Arial"/>
              <a:buNone/>
            </a:pPr>
            <a:r>
              <a:t/>
            </a:r>
            <a:endParaRPr b="0" i="0" sz="2400" u="none" cap="none" strike="noStrike">
              <a:solidFill>
                <a:srgbClr val="666666"/>
              </a:solidFill>
              <a:latin typeface="Oswald"/>
              <a:ea typeface="Oswald"/>
              <a:cs typeface="Oswald"/>
              <a:sym typeface="Oswald"/>
            </a:endParaRPr>
          </a:p>
          <a:p>
            <a:pPr indent="0" lvl="0" marL="0" marR="0" rtl="0" algn="l">
              <a:lnSpc>
                <a:spcPct val="90000"/>
              </a:lnSpc>
              <a:spcBef>
                <a:spcPts val="0"/>
              </a:spcBef>
              <a:spcAft>
                <a:spcPts val="0"/>
              </a:spcAft>
              <a:buClr>
                <a:srgbClr val="FF1D25"/>
              </a:buClr>
              <a:buSzPts val="4400"/>
              <a:buFont typeface="Arial"/>
              <a:buNone/>
            </a:pPr>
            <a:r>
              <a:t/>
            </a:r>
            <a:endParaRPr b="0" i="0" sz="2400" u="none" cap="none" strike="noStrike">
              <a:solidFill>
                <a:srgbClr val="666666"/>
              </a:solidFill>
              <a:latin typeface="Oswald"/>
              <a:ea typeface="Oswald"/>
              <a:cs typeface="Oswald"/>
              <a:sym typeface="Oswald"/>
            </a:endParaRPr>
          </a:p>
        </p:txBody>
      </p:sp>
      <p:pic>
        <p:nvPicPr>
          <p:cNvPr id="239" name="Google Shape;239;p6"/>
          <p:cNvPicPr preferRelativeResize="0"/>
          <p:nvPr/>
        </p:nvPicPr>
        <p:blipFill rotWithShape="1">
          <a:blip r:embed="rId8">
            <a:alphaModFix/>
          </a:blip>
          <a:srcRect b="0" l="0" r="0" t="0"/>
          <a:stretch/>
        </p:blipFill>
        <p:spPr>
          <a:xfrm>
            <a:off x="260200" y="317025"/>
            <a:ext cx="936103" cy="2616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pic>
        <p:nvPicPr>
          <p:cNvPr id="244" name="Google Shape;244;p7"/>
          <p:cNvPicPr preferRelativeResize="0"/>
          <p:nvPr/>
        </p:nvPicPr>
        <p:blipFill rotWithShape="1">
          <a:blip r:embed="rId3">
            <a:alphaModFix/>
          </a:blip>
          <a:srcRect b="0" l="0" r="0" t="18817"/>
          <a:stretch/>
        </p:blipFill>
        <p:spPr>
          <a:xfrm rot="5400000">
            <a:off x="5798801" y="1005625"/>
            <a:ext cx="4369050" cy="2364149"/>
          </a:xfrm>
          <a:prstGeom prst="rect">
            <a:avLst/>
          </a:prstGeom>
          <a:noFill/>
          <a:ln>
            <a:noFill/>
          </a:ln>
        </p:spPr>
      </p:pic>
      <p:sp>
        <p:nvSpPr>
          <p:cNvPr id="245" name="Google Shape;245;p7"/>
          <p:cNvSpPr/>
          <p:nvPr/>
        </p:nvSpPr>
        <p:spPr>
          <a:xfrm>
            <a:off x="0" y="909025"/>
            <a:ext cx="177900" cy="261600"/>
          </a:xfrm>
          <a:prstGeom prst="rect">
            <a:avLst/>
          </a:prstGeom>
          <a:solidFill>
            <a:srgbClr val="FF1D2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6" name="Google Shape;246;p7"/>
          <p:cNvSpPr txBox="1"/>
          <p:nvPr/>
        </p:nvSpPr>
        <p:spPr>
          <a:xfrm>
            <a:off x="144400" y="1452675"/>
            <a:ext cx="5455500" cy="1200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i="0" lang="es" sz="1800" u="none" cap="none" strike="noStrike">
                <a:solidFill>
                  <a:srgbClr val="FF1D25"/>
                </a:solidFill>
                <a:latin typeface="Oswald"/>
                <a:ea typeface="Oswald"/>
                <a:cs typeface="Oswald"/>
                <a:sym typeface="Oswald"/>
              </a:rPr>
              <a:t>Paso 1: Introducción y Lanzamiento de la Misión </a:t>
            </a:r>
            <a:endParaRPr b="1" i="0" sz="1800" u="none" cap="none" strike="noStrike">
              <a:solidFill>
                <a:srgbClr val="FF1D25"/>
              </a:solidFill>
              <a:latin typeface="Oswald"/>
              <a:ea typeface="Oswald"/>
              <a:cs typeface="Oswald"/>
              <a:sym typeface="Oswald"/>
            </a:endParaRPr>
          </a:p>
          <a:p>
            <a:pPr indent="0" lvl="0" marL="0" marR="0" rtl="0" algn="l">
              <a:lnSpc>
                <a:spcPct val="100000"/>
              </a:lnSpc>
              <a:spcBef>
                <a:spcPts val="0"/>
              </a:spcBef>
              <a:spcAft>
                <a:spcPts val="0"/>
              </a:spcAft>
              <a:buClr>
                <a:schemeClr val="dk1"/>
              </a:buClr>
              <a:buSzPts val="1100"/>
              <a:buFont typeface="Arial"/>
              <a:buNone/>
            </a:pPr>
            <a:r>
              <a:rPr b="1" i="0" lang="es" sz="1200" u="none" cap="none" strike="noStrike">
                <a:solidFill>
                  <a:srgbClr val="FF1D25"/>
                </a:solidFill>
                <a:latin typeface="Oswald"/>
                <a:ea typeface="Oswald"/>
                <a:cs typeface="Oswald"/>
                <a:sym typeface="Oswald"/>
              </a:rPr>
              <a:t>(5 minutos)</a:t>
            </a:r>
            <a:endParaRPr b="1" i="0" sz="1200" u="none" cap="none" strike="noStrike">
              <a:solidFill>
                <a:srgbClr val="FF1D25"/>
              </a:solidFill>
              <a:latin typeface="Oswald"/>
              <a:ea typeface="Oswald"/>
              <a:cs typeface="Oswald"/>
              <a:sym typeface="Oswald"/>
            </a:endParaRPr>
          </a:p>
          <a:p>
            <a:pPr indent="0" lvl="0" marL="0" marR="0" rtl="0" algn="l">
              <a:lnSpc>
                <a:spcPct val="100000"/>
              </a:lnSpc>
              <a:spcBef>
                <a:spcPts val="0"/>
              </a:spcBef>
              <a:spcAft>
                <a:spcPts val="0"/>
              </a:spcAft>
              <a:buClr>
                <a:schemeClr val="dk1"/>
              </a:buClr>
              <a:buSzPts val="1100"/>
              <a:buFont typeface="Arial"/>
              <a:buNone/>
            </a:pPr>
            <a:r>
              <a:t/>
            </a:r>
            <a:endParaRPr b="1" i="0" sz="1800" u="none" cap="none" strike="noStrike">
              <a:solidFill>
                <a:srgbClr val="FF1D25"/>
              </a:solidFill>
              <a:latin typeface="Oswald"/>
              <a:ea typeface="Oswald"/>
              <a:cs typeface="Oswald"/>
              <a:sym typeface="Oswald"/>
            </a:endParaRPr>
          </a:p>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rgbClr val="FF1D25"/>
              </a:solidFill>
              <a:latin typeface="Oswald"/>
              <a:ea typeface="Oswald"/>
              <a:cs typeface="Oswald"/>
              <a:sym typeface="Oswald"/>
            </a:endParaRPr>
          </a:p>
        </p:txBody>
      </p:sp>
      <p:sp>
        <p:nvSpPr>
          <p:cNvPr id="247" name="Google Shape;247;p7"/>
          <p:cNvSpPr/>
          <p:nvPr/>
        </p:nvSpPr>
        <p:spPr>
          <a:xfrm>
            <a:off x="299500" y="2069550"/>
            <a:ext cx="4711500" cy="2289900"/>
          </a:xfrm>
          <a:prstGeom prst="wedgeRoundRectCallout">
            <a:avLst>
              <a:gd fmla="val 62987" name="adj1"/>
              <a:gd fmla="val 33080" name="adj2"/>
              <a:gd fmla="val 0" name="adj3"/>
            </a:avLst>
          </a:prstGeom>
          <a:gradFill>
            <a:gsLst>
              <a:gs pos="0">
                <a:srgbClr val="F3A255">
                  <a:alpha val="33725"/>
                </a:srgbClr>
              </a:gs>
              <a:gs pos="49000">
                <a:srgbClr val="E6AED0">
                  <a:alpha val="33725"/>
                </a:srgbClr>
              </a:gs>
              <a:gs pos="100000">
                <a:srgbClr val="50C2E4">
                  <a:alpha val="29803"/>
                </a:srgbClr>
              </a:gs>
            </a:gsLst>
            <a:lin ang="0" scaled="0"/>
          </a:gra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8" name="Google Shape;248;p7"/>
          <p:cNvSpPr txBox="1"/>
          <p:nvPr/>
        </p:nvSpPr>
        <p:spPr>
          <a:xfrm>
            <a:off x="522700" y="2135650"/>
            <a:ext cx="4178400" cy="21348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400"/>
              <a:buFont typeface="Arial"/>
              <a:buNone/>
            </a:pPr>
            <a:r>
              <a:rPr b="0" i="0" lang="es" sz="1400" u="none" cap="none" strike="noStrike">
                <a:solidFill>
                  <a:srgbClr val="666666"/>
                </a:solidFill>
                <a:latin typeface="Roboto"/>
                <a:ea typeface="Roboto"/>
                <a:cs typeface="Roboto"/>
                <a:sym typeface="Roboto"/>
              </a:rPr>
              <a:t>Cada planeta representa una profesión diferente: </a:t>
            </a:r>
            <a:r>
              <a:rPr b="1" i="0" lang="es" sz="1400" u="none" cap="none" strike="noStrike">
                <a:solidFill>
                  <a:srgbClr val="666666"/>
                </a:solidFill>
                <a:latin typeface="Roboto"/>
                <a:ea typeface="Roboto"/>
                <a:cs typeface="Roboto"/>
                <a:sym typeface="Roboto"/>
              </a:rPr>
              <a:t>Vida, Ciencia, Construcción, Energía, Mundo Digital, y Máquinas</a:t>
            </a:r>
            <a:r>
              <a:rPr b="0" i="0" lang="es" sz="1400" u="none" cap="none" strike="noStrike">
                <a:solidFill>
                  <a:srgbClr val="666666"/>
                </a:solidFill>
                <a:latin typeface="Roboto"/>
                <a:ea typeface="Roboto"/>
                <a:cs typeface="Roboto"/>
                <a:sym typeface="Roboto"/>
              </a:rPr>
              <a:t>. </a:t>
            </a:r>
            <a:endParaRPr b="0" i="0" sz="1400" u="none" cap="none" strike="noStrike">
              <a:solidFill>
                <a:srgbClr val="666666"/>
              </a:solidFill>
              <a:latin typeface="Roboto"/>
              <a:ea typeface="Roboto"/>
              <a:cs typeface="Roboto"/>
              <a:sym typeface="Roboto"/>
            </a:endParaRPr>
          </a:p>
          <a:p>
            <a:pPr indent="0" lvl="0" marL="0" marR="0" rtl="0" algn="l">
              <a:lnSpc>
                <a:spcPct val="115000"/>
              </a:lnSpc>
              <a:spcBef>
                <a:spcPts val="0"/>
              </a:spcBef>
              <a:spcAft>
                <a:spcPts val="0"/>
              </a:spcAft>
              <a:buClr>
                <a:srgbClr val="000000"/>
              </a:buClr>
              <a:buSzPts val="1400"/>
              <a:buFont typeface="Arial"/>
              <a:buNone/>
            </a:pPr>
            <a:r>
              <a:rPr b="0" i="0" lang="es" sz="1400" u="none" cap="none" strike="noStrike">
                <a:solidFill>
                  <a:srgbClr val="666666"/>
                </a:solidFill>
                <a:latin typeface="Roboto"/>
                <a:ea typeface="Roboto"/>
                <a:cs typeface="Roboto"/>
                <a:sym typeface="Roboto"/>
              </a:rPr>
              <a:t>Tu misión es descubrir en qué planeta te gustaría vivir y desarrollarte profesionalmente. </a:t>
            </a:r>
            <a:endParaRPr b="0" i="0" sz="1400" u="none" cap="none" strike="noStrike">
              <a:solidFill>
                <a:srgbClr val="666666"/>
              </a:solidFill>
              <a:latin typeface="Roboto"/>
              <a:ea typeface="Roboto"/>
              <a:cs typeface="Roboto"/>
              <a:sym typeface="Roboto"/>
            </a:endParaRPr>
          </a:p>
          <a:p>
            <a:pPr indent="0" lvl="0" marL="0" marR="0" rtl="0" algn="l">
              <a:lnSpc>
                <a:spcPct val="115000"/>
              </a:lnSpc>
              <a:spcBef>
                <a:spcPts val="0"/>
              </a:spcBef>
              <a:spcAft>
                <a:spcPts val="0"/>
              </a:spcAft>
              <a:buClr>
                <a:srgbClr val="000000"/>
              </a:buClr>
              <a:buSzPts val="1400"/>
              <a:buFont typeface="Arial"/>
              <a:buNone/>
            </a:pPr>
            <a:r>
              <a:rPr b="1" i="0" lang="es" sz="1400" u="none" cap="none" strike="noStrike">
                <a:solidFill>
                  <a:srgbClr val="666666"/>
                </a:solidFill>
                <a:latin typeface="Roboto"/>
                <a:ea typeface="Roboto"/>
                <a:cs typeface="Roboto"/>
                <a:sym typeface="Roboto"/>
              </a:rPr>
              <a:t>¿Listo/a para despegar?</a:t>
            </a:r>
            <a:endParaRPr b="1" i="0" sz="1400" u="none" cap="none" strike="noStrike">
              <a:solidFill>
                <a:srgbClr val="666666"/>
              </a:solidFill>
              <a:latin typeface="Roboto"/>
              <a:ea typeface="Roboto"/>
              <a:cs typeface="Roboto"/>
              <a:sym typeface="Roboto"/>
            </a:endParaRPr>
          </a:p>
          <a:p>
            <a:pPr indent="0" lvl="0" marL="0" marR="0" rtl="0" algn="l">
              <a:lnSpc>
                <a:spcPct val="115000"/>
              </a:lnSpc>
              <a:spcBef>
                <a:spcPts val="0"/>
              </a:spcBef>
              <a:spcAft>
                <a:spcPts val="0"/>
              </a:spcAft>
              <a:buClr>
                <a:srgbClr val="000000"/>
              </a:buClr>
              <a:buSzPts val="1400"/>
              <a:buFont typeface="Arial"/>
              <a:buNone/>
            </a:pPr>
            <a:r>
              <a:rPr b="0" i="0" lang="es" sz="1400" u="none" cap="none" strike="noStrike">
                <a:solidFill>
                  <a:srgbClr val="666666"/>
                </a:solidFill>
                <a:latin typeface="Roboto"/>
                <a:ea typeface="Roboto"/>
                <a:cs typeface="Roboto"/>
                <a:sym typeface="Roboto"/>
              </a:rPr>
              <a:t>Usa este fondo como inspiración mientras trabajas. </a:t>
            </a:r>
            <a:endParaRPr b="0" i="0" sz="1400" u="none" cap="none" strike="noStrike">
              <a:solidFill>
                <a:srgbClr val="666666"/>
              </a:solidFill>
              <a:latin typeface="Roboto"/>
              <a:ea typeface="Roboto"/>
              <a:cs typeface="Roboto"/>
              <a:sym typeface="Roboto"/>
            </a:endParaRPr>
          </a:p>
        </p:txBody>
      </p:sp>
      <p:pic>
        <p:nvPicPr>
          <p:cNvPr id="249" name="Google Shape;249;p7"/>
          <p:cNvPicPr preferRelativeResize="0"/>
          <p:nvPr/>
        </p:nvPicPr>
        <p:blipFill rotWithShape="1">
          <a:blip r:embed="rId4">
            <a:alphaModFix/>
          </a:blip>
          <a:srcRect b="0" l="0" r="0" t="0"/>
          <a:stretch/>
        </p:blipFill>
        <p:spPr>
          <a:xfrm>
            <a:off x="4979100" y="199525"/>
            <a:ext cx="1821350" cy="971100"/>
          </a:xfrm>
          <a:prstGeom prst="rect">
            <a:avLst/>
          </a:prstGeom>
          <a:noFill/>
          <a:ln>
            <a:noFill/>
          </a:ln>
        </p:spPr>
      </p:pic>
      <p:pic>
        <p:nvPicPr>
          <p:cNvPr id="250" name="Google Shape;250;p7"/>
          <p:cNvPicPr preferRelativeResize="0"/>
          <p:nvPr/>
        </p:nvPicPr>
        <p:blipFill rotWithShape="1">
          <a:blip r:embed="rId5">
            <a:alphaModFix/>
          </a:blip>
          <a:srcRect b="0" l="0" r="0" t="0"/>
          <a:stretch/>
        </p:blipFill>
        <p:spPr>
          <a:xfrm>
            <a:off x="6884653" y="3143800"/>
            <a:ext cx="1406895" cy="1200600"/>
          </a:xfrm>
          <a:prstGeom prst="rect">
            <a:avLst/>
          </a:prstGeom>
          <a:noFill/>
          <a:ln>
            <a:noFill/>
          </a:ln>
        </p:spPr>
      </p:pic>
      <p:pic>
        <p:nvPicPr>
          <p:cNvPr id="251" name="Google Shape;251;p7"/>
          <p:cNvPicPr preferRelativeResize="0"/>
          <p:nvPr/>
        </p:nvPicPr>
        <p:blipFill rotWithShape="1">
          <a:blip r:embed="rId6">
            <a:alphaModFix/>
          </a:blip>
          <a:srcRect b="0" l="0" r="0" t="0"/>
          <a:stretch/>
        </p:blipFill>
        <p:spPr>
          <a:xfrm flipH="1">
            <a:off x="5485694" y="3603250"/>
            <a:ext cx="1105526" cy="1517499"/>
          </a:xfrm>
          <a:prstGeom prst="rect">
            <a:avLst/>
          </a:prstGeom>
          <a:noFill/>
          <a:ln>
            <a:noFill/>
          </a:ln>
        </p:spPr>
      </p:pic>
      <p:sp>
        <p:nvSpPr>
          <p:cNvPr id="252" name="Google Shape;252;p7"/>
          <p:cNvSpPr txBox="1"/>
          <p:nvPr/>
        </p:nvSpPr>
        <p:spPr>
          <a:xfrm>
            <a:off x="177900" y="817525"/>
            <a:ext cx="4933200" cy="4446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Clr>
                <a:schemeClr val="dk1"/>
              </a:buClr>
              <a:buSzPts val="1100"/>
              <a:buFont typeface="Arial"/>
              <a:buNone/>
            </a:pPr>
            <a:r>
              <a:rPr b="0" i="0" lang="es" sz="2400" u="none" cap="none" strike="noStrike">
                <a:solidFill>
                  <a:srgbClr val="666666"/>
                </a:solidFill>
                <a:latin typeface="Oswald"/>
                <a:ea typeface="Oswald"/>
                <a:cs typeface="Oswald"/>
                <a:sym typeface="Oswald"/>
              </a:rPr>
              <a:t>Un Viaje al Espacio Vocacional STEM: </a:t>
            </a:r>
            <a:endParaRPr b="0" i="0" sz="2400" u="none" cap="none" strike="noStrike">
              <a:solidFill>
                <a:srgbClr val="666666"/>
              </a:solidFill>
              <a:latin typeface="Oswald"/>
              <a:ea typeface="Oswald"/>
              <a:cs typeface="Oswald"/>
              <a:sym typeface="Oswald"/>
            </a:endParaRPr>
          </a:p>
          <a:p>
            <a:pPr indent="0" lvl="0" marL="0" marR="0" rtl="0" algn="l">
              <a:lnSpc>
                <a:spcPct val="90000"/>
              </a:lnSpc>
              <a:spcBef>
                <a:spcPts val="0"/>
              </a:spcBef>
              <a:spcAft>
                <a:spcPts val="0"/>
              </a:spcAft>
              <a:buClr>
                <a:schemeClr val="dk1"/>
              </a:buClr>
              <a:buSzPts val="1100"/>
              <a:buFont typeface="Arial"/>
              <a:buNone/>
            </a:pPr>
            <a:r>
              <a:t/>
            </a:r>
            <a:endParaRPr b="0" i="0" sz="2400" u="none" cap="none" strike="noStrike">
              <a:solidFill>
                <a:srgbClr val="666666"/>
              </a:solidFill>
              <a:latin typeface="Oswald"/>
              <a:ea typeface="Oswald"/>
              <a:cs typeface="Oswald"/>
              <a:sym typeface="Oswald"/>
            </a:endParaRPr>
          </a:p>
          <a:p>
            <a:pPr indent="0" lvl="0" marL="0" marR="0" rtl="0" algn="l">
              <a:lnSpc>
                <a:spcPct val="90000"/>
              </a:lnSpc>
              <a:spcBef>
                <a:spcPts val="0"/>
              </a:spcBef>
              <a:spcAft>
                <a:spcPts val="0"/>
              </a:spcAft>
              <a:buClr>
                <a:srgbClr val="FF1D25"/>
              </a:buClr>
              <a:buSzPts val="4400"/>
              <a:buFont typeface="Arial"/>
              <a:buNone/>
            </a:pPr>
            <a:r>
              <a:t/>
            </a:r>
            <a:endParaRPr b="0" i="0" sz="2400" u="none" cap="none" strike="noStrike">
              <a:solidFill>
                <a:srgbClr val="666666"/>
              </a:solidFill>
              <a:latin typeface="Oswald"/>
              <a:ea typeface="Oswald"/>
              <a:cs typeface="Oswald"/>
              <a:sym typeface="Oswald"/>
            </a:endParaRPr>
          </a:p>
        </p:txBody>
      </p:sp>
      <p:pic>
        <p:nvPicPr>
          <p:cNvPr id="253" name="Google Shape;253;p7"/>
          <p:cNvPicPr preferRelativeResize="0"/>
          <p:nvPr/>
        </p:nvPicPr>
        <p:blipFill rotWithShape="1">
          <a:blip r:embed="rId7">
            <a:alphaModFix/>
          </a:blip>
          <a:srcRect b="0" l="0" r="0" t="0"/>
          <a:stretch/>
        </p:blipFill>
        <p:spPr>
          <a:xfrm>
            <a:off x="260200" y="317025"/>
            <a:ext cx="936103" cy="2616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pic>
        <p:nvPicPr>
          <p:cNvPr id="258" name="Google Shape;258;p8"/>
          <p:cNvPicPr preferRelativeResize="0"/>
          <p:nvPr/>
        </p:nvPicPr>
        <p:blipFill rotWithShape="1">
          <a:blip r:embed="rId3">
            <a:alphaModFix/>
          </a:blip>
          <a:srcRect b="0" l="0" r="0" t="18817"/>
          <a:stretch/>
        </p:blipFill>
        <p:spPr>
          <a:xfrm rot="5400000">
            <a:off x="5798801" y="1005625"/>
            <a:ext cx="4369050" cy="2364149"/>
          </a:xfrm>
          <a:prstGeom prst="rect">
            <a:avLst/>
          </a:prstGeom>
          <a:noFill/>
          <a:ln>
            <a:noFill/>
          </a:ln>
        </p:spPr>
      </p:pic>
      <p:sp>
        <p:nvSpPr>
          <p:cNvPr id="259" name="Google Shape;259;p8"/>
          <p:cNvSpPr/>
          <p:nvPr/>
        </p:nvSpPr>
        <p:spPr>
          <a:xfrm>
            <a:off x="0" y="909025"/>
            <a:ext cx="177900" cy="261600"/>
          </a:xfrm>
          <a:prstGeom prst="rect">
            <a:avLst/>
          </a:prstGeom>
          <a:solidFill>
            <a:srgbClr val="FF1D2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0" name="Google Shape;260;p8"/>
          <p:cNvSpPr txBox="1"/>
          <p:nvPr/>
        </p:nvSpPr>
        <p:spPr>
          <a:xfrm>
            <a:off x="144400" y="1452675"/>
            <a:ext cx="5455500" cy="646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i="0" lang="es" sz="1800" u="none" cap="none" strike="noStrike">
                <a:solidFill>
                  <a:srgbClr val="FF1D25"/>
                </a:solidFill>
                <a:latin typeface="Oswald"/>
                <a:ea typeface="Oswald"/>
                <a:cs typeface="Oswald"/>
                <a:sym typeface="Oswald"/>
              </a:rPr>
              <a:t>Paso 2: Dinámica de preguntas</a:t>
            </a:r>
            <a:endParaRPr b="1" i="0" sz="1800" u="none" cap="none" strike="noStrike">
              <a:solidFill>
                <a:srgbClr val="FF1D25"/>
              </a:solidFill>
              <a:latin typeface="Oswald"/>
              <a:ea typeface="Oswald"/>
              <a:cs typeface="Oswald"/>
              <a:sym typeface="Oswald"/>
            </a:endParaRPr>
          </a:p>
          <a:p>
            <a:pPr indent="0" lvl="0" marL="0" marR="0" rtl="0" algn="l">
              <a:lnSpc>
                <a:spcPct val="100000"/>
              </a:lnSpc>
              <a:spcBef>
                <a:spcPts val="0"/>
              </a:spcBef>
              <a:spcAft>
                <a:spcPts val="0"/>
              </a:spcAft>
              <a:buClr>
                <a:srgbClr val="000000"/>
              </a:buClr>
              <a:buSzPts val="1200"/>
              <a:buFont typeface="Arial"/>
              <a:buNone/>
            </a:pPr>
            <a:r>
              <a:rPr b="1" i="0" lang="es" sz="1200" u="none" cap="none" strike="noStrike">
                <a:solidFill>
                  <a:srgbClr val="FF1D25"/>
                </a:solidFill>
                <a:latin typeface="Oswald"/>
                <a:ea typeface="Oswald"/>
                <a:cs typeface="Oswald"/>
                <a:sym typeface="Oswald"/>
              </a:rPr>
              <a:t>(15 minutos)</a:t>
            </a:r>
            <a:endParaRPr b="1" i="0" sz="1800" u="none" cap="none" strike="noStrike">
              <a:solidFill>
                <a:srgbClr val="FF1D25"/>
              </a:solidFill>
              <a:latin typeface="Oswald"/>
              <a:ea typeface="Oswald"/>
              <a:cs typeface="Oswald"/>
              <a:sym typeface="Oswald"/>
            </a:endParaRPr>
          </a:p>
        </p:txBody>
      </p:sp>
      <p:sp>
        <p:nvSpPr>
          <p:cNvPr id="261" name="Google Shape;261;p8"/>
          <p:cNvSpPr/>
          <p:nvPr/>
        </p:nvSpPr>
        <p:spPr>
          <a:xfrm>
            <a:off x="1382200" y="2145750"/>
            <a:ext cx="4813800" cy="1794900"/>
          </a:xfrm>
          <a:prstGeom prst="wedgeRoundRectCallout">
            <a:avLst>
              <a:gd fmla="val -57390" name="adj1"/>
              <a:gd fmla="val 48741" name="adj2"/>
              <a:gd fmla="val 0" name="adj3"/>
            </a:avLst>
          </a:prstGeom>
          <a:gradFill>
            <a:gsLst>
              <a:gs pos="0">
                <a:srgbClr val="F3A255">
                  <a:alpha val="33725"/>
                </a:srgbClr>
              </a:gs>
              <a:gs pos="49000">
                <a:srgbClr val="E6AED0">
                  <a:alpha val="33725"/>
                </a:srgbClr>
              </a:gs>
              <a:gs pos="100000">
                <a:srgbClr val="50C2E4">
                  <a:alpha val="29803"/>
                </a:srgbClr>
              </a:gs>
            </a:gsLst>
            <a:lin ang="0" scaled="0"/>
          </a:gra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2" name="Google Shape;262;p8"/>
          <p:cNvSpPr txBox="1"/>
          <p:nvPr/>
        </p:nvSpPr>
        <p:spPr>
          <a:xfrm>
            <a:off x="1605400" y="2213525"/>
            <a:ext cx="4488300" cy="21348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400"/>
              <a:buFont typeface="Arial"/>
              <a:buNone/>
            </a:pPr>
            <a:r>
              <a:rPr b="0" i="0" lang="es" sz="1400" u="none" cap="none" strike="noStrike">
                <a:solidFill>
                  <a:srgbClr val="666666"/>
                </a:solidFill>
                <a:latin typeface="Roboto"/>
                <a:ea typeface="Roboto"/>
                <a:cs typeface="Roboto"/>
                <a:sym typeface="Roboto"/>
              </a:rPr>
              <a:t>Durante esta fase, utilizarás dos recursos importantes: el </a:t>
            </a:r>
            <a:r>
              <a:rPr b="1" i="0" lang="es" sz="1400" u="none" cap="none" strike="noStrike">
                <a:solidFill>
                  <a:srgbClr val="666666"/>
                </a:solidFill>
                <a:latin typeface="Roboto"/>
                <a:ea typeface="Roboto"/>
                <a:cs typeface="Roboto"/>
                <a:sym typeface="Roboto"/>
              </a:rPr>
              <a:t>Repositorio de Preguntas</a:t>
            </a:r>
            <a:r>
              <a:rPr b="0" i="0" lang="es" sz="1400" u="none" cap="none" strike="noStrike">
                <a:solidFill>
                  <a:srgbClr val="666666"/>
                </a:solidFill>
                <a:latin typeface="Roboto"/>
                <a:ea typeface="Roboto"/>
                <a:cs typeface="Roboto"/>
                <a:sym typeface="Roboto"/>
              </a:rPr>
              <a:t> y las </a:t>
            </a:r>
            <a:r>
              <a:rPr b="1" i="0" lang="es" sz="1400" u="none" cap="none" strike="noStrike">
                <a:solidFill>
                  <a:srgbClr val="666666"/>
                </a:solidFill>
                <a:latin typeface="Roboto"/>
                <a:ea typeface="Roboto"/>
                <a:cs typeface="Roboto"/>
                <a:sym typeface="Roboto"/>
              </a:rPr>
              <a:t>Tarjetas de Planetas</a:t>
            </a:r>
            <a:r>
              <a:rPr b="0" i="0" lang="es" sz="1400" u="none" cap="none" strike="noStrike">
                <a:solidFill>
                  <a:srgbClr val="666666"/>
                </a:solidFill>
                <a:latin typeface="Roboto"/>
                <a:ea typeface="Roboto"/>
                <a:cs typeface="Roboto"/>
                <a:sym typeface="Roboto"/>
              </a:rPr>
              <a:t>. La persona guía empezará leyendo una serie de preguntas del repositorio, que están diseñadas para relacionar tus intereses con diferentes profesiones.</a:t>
            </a:r>
            <a:endParaRPr b="0" i="0" sz="1400" u="none" cap="none" strike="noStrike">
              <a:solidFill>
                <a:srgbClr val="666666"/>
              </a:solidFill>
              <a:latin typeface="Roboto"/>
              <a:ea typeface="Roboto"/>
              <a:cs typeface="Roboto"/>
              <a:sym typeface="Roboto"/>
            </a:endParaRPr>
          </a:p>
          <a:p>
            <a:pPr indent="0" lvl="0" marL="0" marR="0" rtl="0" algn="l">
              <a:lnSpc>
                <a:spcPct val="115000"/>
              </a:lnSpc>
              <a:spcBef>
                <a:spcPts val="0"/>
              </a:spcBef>
              <a:spcAft>
                <a:spcPts val="0"/>
              </a:spcAft>
              <a:buClr>
                <a:srgbClr val="000000"/>
              </a:buClr>
              <a:buSzPts val="1400"/>
              <a:buFont typeface="Arial"/>
              <a:buNone/>
            </a:pPr>
            <a:r>
              <a:t/>
            </a:r>
            <a:endParaRPr b="0" i="0" sz="1400" u="none" cap="none" strike="noStrike">
              <a:solidFill>
                <a:srgbClr val="666666"/>
              </a:solidFill>
              <a:latin typeface="Roboto"/>
              <a:ea typeface="Roboto"/>
              <a:cs typeface="Roboto"/>
              <a:sym typeface="Roboto"/>
            </a:endParaRPr>
          </a:p>
          <a:p>
            <a:pPr indent="0" lvl="0" marL="0" marR="0" rtl="0" algn="l">
              <a:lnSpc>
                <a:spcPct val="115000"/>
              </a:lnSpc>
              <a:spcBef>
                <a:spcPts val="0"/>
              </a:spcBef>
              <a:spcAft>
                <a:spcPts val="0"/>
              </a:spcAft>
              <a:buClr>
                <a:srgbClr val="000000"/>
              </a:buClr>
              <a:buSzPts val="1400"/>
              <a:buFont typeface="Arial"/>
              <a:buNone/>
            </a:pPr>
            <a:r>
              <a:t/>
            </a:r>
            <a:endParaRPr b="0" i="0" sz="1400" u="none" cap="none" strike="noStrike">
              <a:solidFill>
                <a:srgbClr val="666666"/>
              </a:solidFill>
              <a:latin typeface="Roboto"/>
              <a:ea typeface="Roboto"/>
              <a:cs typeface="Roboto"/>
              <a:sym typeface="Roboto"/>
            </a:endParaRPr>
          </a:p>
        </p:txBody>
      </p:sp>
      <p:pic>
        <p:nvPicPr>
          <p:cNvPr id="263" name="Google Shape;263;p8"/>
          <p:cNvPicPr preferRelativeResize="0"/>
          <p:nvPr/>
        </p:nvPicPr>
        <p:blipFill rotWithShape="1">
          <a:blip r:embed="rId4">
            <a:alphaModFix/>
          </a:blip>
          <a:srcRect b="0" l="0" r="0" t="0"/>
          <a:stretch/>
        </p:blipFill>
        <p:spPr>
          <a:xfrm>
            <a:off x="4747650" y="0"/>
            <a:ext cx="1827300" cy="1077984"/>
          </a:xfrm>
          <a:prstGeom prst="rect">
            <a:avLst/>
          </a:prstGeom>
          <a:noFill/>
          <a:ln>
            <a:noFill/>
          </a:ln>
        </p:spPr>
      </p:pic>
      <p:sp>
        <p:nvSpPr>
          <p:cNvPr id="264" name="Google Shape;264;p8"/>
          <p:cNvSpPr/>
          <p:nvPr/>
        </p:nvSpPr>
        <p:spPr>
          <a:xfrm>
            <a:off x="1568225" y="4244800"/>
            <a:ext cx="2364300" cy="362100"/>
          </a:xfrm>
          <a:prstGeom prst="roundRect">
            <a:avLst>
              <a:gd fmla="val 16667" name="adj"/>
            </a:avLst>
          </a:prstGeom>
          <a:solidFill>
            <a:srgbClr val="50C2E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1D25"/>
              </a:solidFill>
              <a:latin typeface="Arial"/>
              <a:ea typeface="Arial"/>
              <a:cs typeface="Arial"/>
              <a:sym typeface="Arial"/>
            </a:endParaRPr>
          </a:p>
        </p:txBody>
      </p:sp>
      <p:sp>
        <p:nvSpPr>
          <p:cNvPr id="265" name="Google Shape;265;p8"/>
          <p:cNvSpPr txBox="1"/>
          <p:nvPr/>
        </p:nvSpPr>
        <p:spPr>
          <a:xfrm>
            <a:off x="1701725" y="4225750"/>
            <a:ext cx="29697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400"/>
              <a:buFont typeface="Arial"/>
              <a:buNone/>
            </a:pPr>
            <a:r>
              <a:rPr b="1" i="0" lang="es" sz="1400" u="none" cap="none" strike="noStrike">
                <a:solidFill>
                  <a:schemeClr val="lt1"/>
                </a:solidFill>
                <a:latin typeface="Roboto"/>
                <a:ea typeface="Roboto"/>
                <a:cs typeface="Roboto"/>
                <a:sym typeface="Roboto"/>
              </a:rPr>
              <a:t>Repositorio de preguntas</a:t>
            </a:r>
            <a:endParaRPr b="1" i="0" sz="1400" u="none" cap="none" strike="noStrike">
              <a:solidFill>
                <a:schemeClr val="lt1"/>
              </a:solidFill>
              <a:latin typeface="Roboto"/>
              <a:ea typeface="Roboto"/>
              <a:cs typeface="Roboto"/>
              <a:sym typeface="Roboto"/>
            </a:endParaRPr>
          </a:p>
        </p:txBody>
      </p:sp>
      <p:pic>
        <p:nvPicPr>
          <p:cNvPr id="266" name="Google Shape;266;p8"/>
          <p:cNvPicPr preferRelativeResize="0"/>
          <p:nvPr/>
        </p:nvPicPr>
        <p:blipFill rotWithShape="1">
          <a:blip r:embed="rId5">
            <a:alphaModFix/>
          </a:blip>
          <a:srcRect b="0" l="0" r="0" t="0"/>
          <a:stretch/>
        </p:blipFill>
        <p:spPr>
          <a:xfrm flipH="1">
            <a:off x="1453000" y="4465575"/>
            <a:ext cx="334150" cy="328450"/>
          </a:xfrm>
          <a:prstGeom prst="rect">
            <a:avLst/>
          </a:prstGeom>
          <a:noFill/>
          <a:ln>
            <a:noFill/>
          </a:ln>
        </p:spPr>
      </p:pic>
      <p:pic>
        <p:nvPicPr>
          <p:cNvPr id="267" name="Google Shape;267;p8"/>
          <p:cNvPicPr preferRelativeResize="0"/>
          <p:nvPr/>
        </p:nvPicPr>
        <p:blipFill rotWithShape="1">
          <a:blip r:embed="rId6">
            <a:alphaModFix/>
          </a:blip>
          <a:srcRect b="0" l="0" r="0" t="0"/>
          <a:stretch/>
        </p:blipFill>
        <p:spPr>
          <a:xfrm>
            <a:off x="144400" y="3457300"/>
            <a:ext cx="970926" cy="1515103"/>
          </a:xfrm>
          <a:prstGeom prst="rect">
            <a:avLst/>
          </a:prstGeom>
          <a:noFill/>
          <a:ln>
            <a:noFill/>
          </a:ln>
        </p:spPr>
      </p:pic>
      <p:sp>
        <p:nvSpPr>
          <p:cNvPr id="268" name="Google Shape;268;p8"/>
          <p:cNvSpPr/>
          <p:nvPr/>
        </p:nvSpPr>
        <p:spPr>
          <a:xfrm>
            <a:off x="4235225" y="4244800"/>
            <a:ext cx="1960800" cy="362100"/>
          </a:xfrm>
          <a:prstGeom prst="roundRect">
            <a:avLst>
              <a:gd fmla="val 16667" name="adj"/>
            </a:avLst>
          </a:prstGeom>
          <a:solidFill>
            <a:srgbClr val="50C2E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1D25"/>
              </a:solidFill>
              <a:latin typeface="Arial"/>
              <a:ea typeface="Arial"/>
              <a:cs typeface="Arial"/>
              <a:sym typeface="Arial"/>
            </a:endParaRPr>
          </a:p>
        </p:txBody>
      </p:sp>
      <p:sp>
        <p:nvSpPr>
          <p:cNvPr id="269" name="Google Shape;269;p8"/>
          <p:cNvSpPr txBox="1"/>
          <p:nvPr/>
        </p:nvSpPr>
        <p:spPr>
          <a:xfrm>
            <a:off x="4368725" y="4225750"/>
            <a:ext cx="18273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400"/>
              <a:buFont typeface="Arial"/>
              <a:buNone/>
            </a:pPr>
            <a:r>
              <a:rPr b="1" i="0" lang="es" sz="1400" u="none" cap="none" strike="noStrike">
                <a:solidFill>
                  <a:schemeClr val="lt1"/>
                </a:solidFill>
                <a:latin typeface="Roboto"/>
                <a:ea typeface="Roboto"/>
                <a:cs typeface="Roboto"/>
                <a:sym typeface="Roboto"/>
              </a:rPr>
              <a:t>Tarjetas de planetas</a:t>
            </a:r>
            <a:endParaRPr b="1" i="0" sz="1400" u="none" cap="none" strike="noStrike">
              <a:solidFill>
                <a:schemeClr val="lt1"/>
              </a:solidFill>
              <a:latin typeface="Roboto"/>
              <a:ea typeface="Roboto"/>
              <a:cs typeface="Roboto"/>
              <a:sym typeface="Roboto"/>
            </a:endParaRPr>
          </a:p>
        </p:txBody>
      </p:sp>
      <p:pic>
        <p:nvPicPr>
          <p:cNvPr id="270" name="Google Shape;270;p8"/>
          <p:cNvPicPr preferRelativeResize="0"/>
          <p:nvPr/>
        </p:nvPicPr>
        <p:blipFill rotWithShape="1">
          <a:blip r:embed="rId5">
            <a:alphaModFix/>
          </a:blip>
          <a:srcRect b="0" l="0" r="0" t="0"/>
          <a:stretch/>
        </p:blipFill>
        <p:spPr>
          <a:xfrm flipH="1">
            <a:off x="4120000" y="4465575"/>
            <a:ext cx="334150" cy="328450"/>
          </a:xfrm>
          <a:prstGeom prst="rect">
            <a:avLst/>
          </a:prstGeom>
          <a:noFill/>
          <a:ln>
            <a:noFill/>
          </a:ln>
        </p:spPr>
      </p:pic>
      <p:pic>
        <p:nvPicPr>
          <p:cNvPr id="271" name="Google Shape;271;p8"/>
          <p:cNvPicPr preferRelativeResize="0"/>
          <p:nvPr/>
        </p:nvPicPr>
        <p:blipFill rotWithShape="1">
          <a:blip r:embed="rId7">
            <a:alphaModFix/>
          </a:blip>
          <a:srcRect b="0" l="0" r="-947" t="0"/>
          <a:stretch/>
        </p:blipFill>
        <p:spPr>
          <a:xfrm>
            <a:off x="6828825" y="2933925"/>
            <a:ext cx="1572525" cy="1450575"/>
          </a:xfrm>
          <a:prstGeom prst="rect">
            <a:avLst/>
          </a:prstGeom>
          <a:noFill/>
          <a:ln>
            <a:noFill/>
          </a:ln>
        </p:spPr>
      </p:pic>
      <p:sp>
        <p:nvSpPr>
          <p:cNvPr id="272" name="Google Shape;272;p8"/>
          <p:cNvSpPr txBox="1"/>
          <p:nvPr/>
        </p:nvSpPr>
        <p:spPr>
          <a:xfrm>
            <a:off x="177900" y="817525"/>
            <a:ext cx="4933200" cy="4446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Clr>
                <a:schemeClr val="dk1"/>
              </a:buClr>
              <a:buSzPts val="1100"/>
              <a:buFont typeface="Arial"/>
              <a:buNone/>
            </a:pPr>
            <a:r>
              <a:rPr b="0" i="0" lang="es" sz="2400" u="none" cap="none" strike="noStrike">
                <a:solidFill>
                  <a:srgbClr val="666666"/>
                </a:solidFill>
                <a:latin typeface="Oswald"/>
                <a:ea typeface="Oswald"/>
                <a:cs typeface="Oswald"/>
                <a:sym typeface="Oswald"/>
              </a:rPr>
              <a:t>Un Viaje al Espacio Vocacional STEM: </a:t>
            </a:r>
            <a:endParaRPr b="0" i="0" sz="2400" u="none" cap="none" strike="noStrike">
              <a:solidFill>
                <a:srgbClr val="666666"/>
              </a:solidFill>
              <a:latin typeface="Oswald"/>
              <a:ea typeface="Oswald"/>
              <a:cs typeface="Oswald"/>
              <a:sym typeface="Oswald"/>
            </a:endParaRPr>
          </a:p>
          <a:p>
            <a:pPr indent="0" lvl="0" marL="0" marR="0" rtl="0" algn="l">
              <a:lnSpc>
                <a:spcPct val="90000"/>
              </a:lnSpc>
              <a:spcBef>
                <a:spcPts val="0"/>
              </a:spcBef>
              <a:spcAft>
                <a:spcPts val="0"/>
              </a:spcAft>
              <a:buClr>
                <a:schemeClr val="dk1"/>
              </a:buClr>
              <a:buSzPts val="1100"/>
              <a:buFont typeface="Arial"/>
              <a:buNone/>
            </a:pPr>
            <a:r>
              <a:t/>
            </a:r>
            <a:endParaRPr b="0" i="0" sz="2400" u="none" cap="none" strike="noStrike">
              <a:solidFill>
                <a:srgbClr val="666666"/>
              </a:solidFill>
              <a:latin typeface="Oswald"/>
              <a:ea typeface="Oswald"/>
              <a:cs typeface="Oswald"/>
              <a:sym typeface="Oswald"/>
            </a:endParaRPr>
          </a:p>
          <a:p>
            <a:pPr indent="0" lvl="0" marL="0" marR="0" rtl="0" algn="l">
              <a:lnSpc>
                <a:spcPct val="90000"/>
              </a:lnSpc>
              <a:spcBef>
                <a:spcPts val="0"/>
              </a:spcBef>
              <a:spcAft>
                <a:spcPts val="0"/>
              </a:spcAft>
              <a:buClr>
                <a:srgbClr val="FF1D25"/>
              </a:buClr>
              <a:buSzPts val="4400"/>
              <a:buFont typeface="Arial"/>
              <a:buNone/>
            </a:pPr>
            <a:r>
              <a:t/>
            </a:r>
            <a:endParaRPr b="0" i="0" sz="2400" u="none" cap="none" strike="noStrike">
              <a:solidFill>
                <a:srgbClr val="666666"/>
              </a:solidFill>
              <a:latin typeface="Oswald"/>
              <a:ea typeface="Oswald"/>
              <a:cs typeface="Oswald"/>
              <a:sym typeface="Oswald"/>
            </a:endParaRPr>
          </a:p>
        </p:txBody>
      </p:sp>
      <p:pic>
        <p:nvPicPr>
          <p:cNvPr id="273" name="Google Shape;273;p8"/>
          <p:cNvPicPr preferRelativeResize="0"/>
          <p:nvPr/>
        </p:nvPicPr>
        <p:blipFill rotWithShape="1">
          <a:blip r:embed="rId8">
            <a:alphaModFix/>
          </a:blip>
          <a:srcRect b="0" l="0" r="0" t="0"/>
          <a:stretch/>
        </p:blipFill>
        <p:spPr>
          <a:xfrm>
            <a:off x="260200" y="317025"/>
            <a:ext cx="936103" cy="2616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g3377672505c_0_205"/>
          <p:cNvSpPr/>
          <p:nvPr/>
        </p:nvSpPr>
        <p:spPr>
          <a:xfrm>
            <a:off x="0" y="909025"/>
            <a:ext cx="177900" cy="261600"/>
          </a:xfrm>
          <a:prstGeom prst="rect">
            <a:avLst/>
          </a:prstGeom>
          <a:solidFill>
            <a:srgbClr val="FF1D2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9" name="Google Shape;279;g3377672505c_0_205"/>
          <p:cNvSpPr txBox="1"/>
          <p:nvPr/>
        </p:nvSpPr>
        <p:spPr>
          <a:xfrm>
            <a:off x="177900" y="817525"/>
            <a:ext cx="4933200" cy="4446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chemeClr val="dk1"/>
              </a:buClr>
              <a:buSzPts val="1100"/>
              <a:buFont typeface="Arial"/>
              <a:buNone/>
            </a:pPr>
            <a:r>
              <a:rPr b="0" i="0" lang="es" sz="2400" u="none" cap="none" strike="noStrike">
                <a:solidFill>
                  <a:srgbClr val="666666"/>
                </a:solidFill>
                <a:latin typeface="Oswald"/>
                <a:ea typeface="Oswald"/>
                <a:cs typeface="Oswald"/>
                <a:sym typeface="Oswald"/>
              </a:rPr>
              <a:t>Un Viaje al Espacio Vocacional STEM:</a:t>
            </a:r>
            <a:endParaRPr b="0" i="0" sz="2400" u="none" cap="none" strike="noStrike">
              <a:solidFill>
                <a:srgbClr val="666666"/>
              </a:solidFill>
              <a:latin typeface="Oswald"/>
              <a:ea typeface="Oswald"/>
              <a:cs typeface="Oswald"/>
              <a:sym typeface="Oswald"/>
            </a:endParaRPr>
          </a:p>
          <a:p>
            <a:pPr indent="0" lvl="0" marL="0" marR="0" rtl="0" algn="l">
              <a:lnSpc>
                <a:spcPct val="115000"/>
              </a:lnSpc>
              <a:spcBef>
                <a:spcPts val="0"/>
              </a:spcBef>
              <a:spcAft>
                <a:spcPts val="0"/>
              </a:spcAft>
              <a:buClr>
                <a:schemeClr val="dk1"/>
              </a:buClr>
              <a:buSzPts val="1100"/>
              <a:buFont typeface="Arial"/>
              <a:buNone/>
            </a:pPr>
            <a:r>
              <a:rPr b="0" i="0" lang="es" sz="2400" u="none" cap="none" strike="noStrike">
                <a:solidFill>
                  <a:srgbClr val="FF1D25"/>
                </a:solidFill>
                <a:latin typeface="Oswald"/>
                <a:ea typeface="Oswald"/>
                <a:cs typeface="Oswald"/>
                <a:sym typeface="Oswald"/>
              </a:rPr>
              <a:t>TARJETAS DE PLANETAS</a:t>
            </a:r>
            <a:endParaRPr b="0" i="0" sz="2400" u="none" cap="none" strike="noStrike">
              <a:solidFill>
                <a:srgbClr val="666666"/>
              </a:solidFill>
              <a:latin typeface="Oswald"/>
              <a:ea typeface="Oswald"/>
              <a:cs typeface="Oswald"/>
              <a:sym typeface="Oswald"/>
            </a:endParaRPr>
          </a:p>
          <a:p>
            <a:pPr indent="0" lvl="0" marL="0" marR="0" rtl="0" algn="l">
              <a:lnSpc>
                <a:spcPct val="90000"/>
              </a:lnSpc>
              <a:spcBef>
                <a:spcPts val="0"/>
              </a:spcBef>
              <a:spcAft>
                <a:spcPts val="0"/>
              </a:spcAft>
              <a:buClr>
                <a:schemeClr val="dk1"/>
              </a:buClr>
              <a:buSzPts val="1100"/>
              <a:buFont typeface="Arial"/>
              <a:buNone/>
            </a:pPr>
            <a:r>
              <a:t/>
            </a:r>
            <a:endParaRPr b="0" i="0" sz="2400" u="none" cap="none" strike="noStrike">
              <a:solidFill>
                <a:srgbClr val="666666"/>
              </a:solidFill>
              <a:latin typeface="Oswald"/>
              <a:ea typeface="Oswald"/>
              <a:cs typeface="Oswald"/>
              <a:sym typeface="Oswald"/>
            </a:endParaRPr>
          </a:p>
          <a:p>
            <a:pPr indent="0" lvl="0" marL="0" marR="0" rtl="0" algn="l">
              <a:lnSpc>
                <a:spcPct val="90000"/>
              </a:lnSpc>
              <a:spcBef>
                <a:spcPts val="0"/>
              </a:spcBef>
              <a:spcAft>
                <a:spcPts val="0"/>
              </a:spcAft>
              <a:buClr>
                <a:srgbClr val="FF1D25"/>
              </a:buClr>
              <a:buSzPts val="4400"/>
              <a:buFont typeface="Arial"/>
              <a:buNone/>
            </a:pPr>
            <a:r>
              <a:t/>
            </a:r>
            <a:endParaRPr b="0" i="0" sz="2400" u="none" cap="none" strike="noStrike">
              <a:solidFill>
                <a:srgbClr val="666666"/>
              </a:solidFill>
              <a:latin typeface="Oswald"/>
              <a:ea typeface="Oswald"/>
              <a:cs typeface="Oswald"/>
              <a:sym typeface="Oswald"/>
            </a:endParaRPr>
          </a:p>
        </p:txBody>
      </p:sp>
      <p:pic>
        <p:nvPicPr>
          <p:cNvPr id="280" name="Google Shape;280;g3377672505c_0_205"/>
          <p:cNvPicPr preferRelativeResize="0"/>
          <p:nvPr/>
        </p:nvPicPr>
        <p:blipFill rotWithShape="1">
          <a:blip r:embed="rId3">
            <a:alphaModFix/>
          </a:blip>
          <a:srcRect b="0" l="0" r="0" t="0"/>
          <a:stretch/>
        </p:blipFill>
        <p:spPr>
          <a:xfrm>
            <a:off x="476025" y="1827925"/>
            <a:ext cx="2208075" cy="3152000"/>
          </a:xfrm>
          <a:prstGeom prst="rect">
            <a:avLst/>
          </a:prstGeom>
          <a:noFill/>
          <a:ln>
            <a:noFill/>
          </a:ln>
          <a:effectLst>
            <a:outerShdw blurRad="57150" rotWithShape="0" algn="bl" dir="5400000" dist="19050">
              <a:srgbClr val="000000">
                <a:alpha val="49803"/>
              </a:srgbClr>
            </a:outerShdw>
          </a:effectLst>
        </p:spPr>
      </p:pic>
      <p:pic>
        <p:nvPicPr>
          <p:cNvPr id="281" name="Google Shape;281;g3377672505c_0_205"/>
          <p:cNvPicPr preferRelativeResize="0"/>
          <p:nvPr/>
        </p:nvPicPr>
        <p:blipFill rotWithShape="1">
          <a:blip r:embed="rId4">
            <a:alphaModFix/>
          </a:blip>
          <a:srcRect b="0" l="0" r="0" t="0"/>
          <a:stretch/>
        </p:blipFill>
        <p:spPr>
          <a:xfrm>
            <a:off x="4173125" y="1827921"/>
            <a:ext cx="2208075" cy="3152003"/>
          </a:xfrm>
          <a:prstGeom prst="rect">
            <a:avLst/>
          </a:prstGeom>
          <a:noFill/>
          <a:ln>
            <a:noFill/>
          </a:ln>
          <a:effectLst>
            <a:outerShdw blurRad="57150" rotWithShape="0" algn="bl" dir="5400000" dist="19050">
              <a:srgbClr val="000000">
                <a:alpha val="49803"/>
              </a:srgbClr>
            </a:outerShdw>
          </a:effectLst>
        </p:spPr>
      </p:pic>
      <p:pic>
        <p:nvPicPr>
          <p:cNvPr id="282" name="Google Shape;282;g3377672505c_0_205"/>
          <p:cNvPicPr preferRelativeResize="0"/>
          <p:nvPr/>
        </p:nvPicPr>
        <p:blipFill rotWithShape="1">
          <a:blip r:embed="rId5">
            <a:alphaModFix/>
          </a:blip>
          <a:srcRect b="0" l="0" r="0" t="0"/>
          <a:stretch/>
        </p:blipFill>
        <p:spPr>
          <a:xfrm>
            <a:off x="6612701" y="1827925"/>
            <a:ext cx="2208075" cy="3152017"/>
          </a:xfrm>
          <a:prstGeom prst="rect">
            <a:avLst/>
          </a:prstGeom>
          <a:noFill/>
          <a:ln>
            <a:noFill/>
          </a:ln>
          <a:effectLst>
            <a:outerShdw blurRad="57150" rotWithShape="0" algn="bl" dir="5400000" dist="19050">
              <a:srgbClr val="000000">
                <a:alpha val="49803"/>
              </a:srgbClr>
            </a:outerShdw>
          </a:effectLst>
        </p:spPr>
      </p:pic>
      <p:sp>
        <p:nvSpPr>
          <p:cNvPr id="283" name="Google Shape;283;g3377672505c_0_205"/>
          <p:cNvSpPr txBox="1"/>
          <p:nvPr/>
        </p:nvSpPr>
        <p:spPr>
          <a:xfrm>
            <a:off x="4711225" y="1262125"/>
            <a:ext cx="3752100" cy="5541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400"/>
              <a:buFont typeface="Arial"/>
              <a:buNone/>
            </a:pPr>
            <a:r>
              <a:rPr b="0" i="0" lang="es" sz="2400" u="none" cap="none" strike="noStrike">
                <a:solidFill>
                  <a:srgbClr val="FF1D25"/>
                </a:solidFill>
                <a:latin typeface="Oswald"/>
                <a:ea typeface="Oswald"/>
                <a:cs typeface="Oswald"/>
                <a:sym typeface="Oswald"/>
              </a:rPr>
              <a:t>REPOSITORIO DE PREGUNTAS</a:t>
            </a:r>
            <a:endParaRPr b="0" i="0" sz="1400" u="none" cap="none" strike="noStrike">
              <a:solidFill>
                <a:srgbClr val="000000"/>
              </a:solidFill>
              <a:latin typeface="Arial"/>
              <a:ea typeface="Arial"/>
              <a:cs typeface="Arial"/>
              <a:sym typeface="Arial"/>
            </a:endParaRPr>
          </a:p>
        </p:txBody>
      </p:sp>
      <p:pic>
        <p:nvPicPr>
          <p:cNvPr id="284" name="Google Shape;284;g3377672505c_0_205"/>
          <p:cNvPicPr preferRelativeResize="0"/>
          <p:nvPr/>
        </p:nvPicPr>
        <p:blipFill rotWithShape="1">
          <a:blip r:embed="rId6">
            <a:alphaModFix/>
          </a:blip>
          <a:srcRect b="0" l="0" r="0" t="0"/>
          <a:stretch/>
        </p:blipFill>
        <p:spPr>
          <a:xfrm>
            <a:off x="260200" y="317025"/>
            <a:ext cx="936103" cy="2616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pic>
        <p:nvPicPr>
          <p:cNvPr id="289" name="Google Shape;289;g31a064f1fad_0_46"/>
          <p:cNvPicPr preferRelativeResize="0"/>
          <p:nvPr/>
        </p:nvPicPr>
        <p:blipFill rotWithShape="1">
          <a:blip r:embed="rId3">
            <a:alphaModFix/>
          </a:blip>
          <a:srcRect b="0" l="0" r="0" t="18817"/>
          <a:stretch/>
        </p:blipFill>
        <p:spPr>
          <a:xfrm rot="5400000">
            <a:off x="5798801" y="1005625"/>
            <a:ext cx="4369050" cy="2364149"/>
          </a:xfrm>
          <a:prstGeom prst="rect">
            <a:avLst/>
          </a:prstGeom>
          <a:noFill/>
          <a:ln>
            <a:noFill/>
          </a:ln>
        </p:spPr>
      </p:pic>
      <p:sp>
        <p:nvSpPr>
          <p:cNvPr id="290" name="Google Shape;290;g31a064f1fad_0_46"/>
          <p:cNvSpPr/>
          <p:nvPr/>
        </p:nvSpPr>
        <p:spPr>
          <a:xfrm>
            <a:off x="0" y="909025"/>
            <a:ext cx="177900" cy="261600"/>
          </a:xfrm>
          <a:prstGeom prst="rect">
            <a:avLst/>
          </a:prstGeom>
          <a:solidFill>
            <a:srgbClr val="FF1D2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1" name="Google Shape;291;g31a064f1fad_0_46"/>
          <p:cNvSpPr txBox="1"/>
          <p:nvPr/>
        </p:nvSpPr>
        <p:spPr>
          <a:xfrm>
            <a:off x="144400" y="1452675"/>
            <a:ext cx="5455500" cy="646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i="0" lang="es" sz="1800" u="none" cap="none" strike="noStrike">
                <a:solidFill>
                  <a:srgbClr val="FF1D25"/>
                </a:solidFill>
                <a:latin typeface="Oswald"/>
                <a:ea typeface="Oswald"/>
                <a:cs typeface="Oswald"/>
                <a:sym typeface="Oswald"/>
              </a:rPr>
              <a:t>Paso 2: Dinámica de preguntas</a:t>
            </a:r>
            <a:endParaRPr b="1" i="0" sz="1800" u="none" cap="none" strike="noStrike">
              <a:solidFill>
                <a:srgbClr val="FF1D25"/>
              </a:solidFill>
              <a:latin typeface="Oswald"/>
              <a:ea typeface="Oswald"/>
              <a:cs typeface="Oswald"/>
              <a:sym typeface="Oswald"/>
            </a:endParaRPr>
          </a:p>
          <a:p>
            <a:pPr indent="0" lvl="0" marL="0" marR="0" rtl="0" algn="l">
              <a:lnSpc>
                <a:spcPct val="100000"/>
              </a:lnSpc>
              <a:spcBef>
                <a:spcPts val="0"/>
              </a:spcBef>
              <a:spcAft>
                <a:spcPts val="0"/>
              </a:spcAft>
              <a:buClr>
                <a:srgbClr val="000000"/>
              </a:buClr>
              <a:buSzPts val="1200"/>
              <a:buFont typeface="Arial"/>
              <a:buNone/>
            </a:pPr>
            <a:r>
              <a:rPr b="1" i="0" lang="es" sz="1200" u="none" cap="none" strike="noStrike">
                <a:solidFill>
                  <a:srgbClr val="FF1D25"/>
                </a:solidFill>
                <a:latin typeface="Oswald"/>
                <a:ea typeface="Oswald"/>
                <a:cs typeface="Oswald"/>
                <a:sym typeface="Oswald"/>
              </a:rPr>
              <a:t>(15 minutos)</a:t>
            </a:r>
            <a:endParaRPr b="1" i="0" sz="1800" u="none" cap="none" strike="noStrike">
              <a:solidFill>
                <a:srgbClr val="FF1D25"/>
              </a:solidFill>
              <a:latin typeface="Oswald"/>
              <a:ea typeface="Oswald"/>
              <a:cs typeface="Oswald"/>
              <a:sym typeface="Oswald"/>
            </a:endParaRPr>
          </a:p>
        </p:txBody>
      </p:sp>
      <p:sp>
        <p:nvSpPr>
          <p:cNvPr id="292" name="Google Shape;292;g31a064f1fad_0_46"/>
          <p:cNvSpPr/>
          <p:nvPr/>
        </p:nvSpPr>
        <p:spPr>
          <a:xfrm>
            <a:off x="1205075" y="1917150"/>
            <a:ext cx="5455500" cy="1639200"/>
          </a:xfrm>
          <a:prstGeom prst="wedgeRoundRectCallout">
            <a:avLst>
              <a:gd fmla="val -57390" name="adj1"/>
              <a:gd fmla="val 48741" name="adj2"/>
              <a:gd fmla="val 0" name="adj3"/>
            </a:avLst>
          </a:prstGeom>
          <a:gradFill>
            <a:gsLst>
              <a:gs pos="0">
                <a:srgbClr val="F3A255">
                  <a:alpha val="33725"/>
                </a:srgbClr>
              </a:gs>
              <a:gs pos="49000">
                <a:srgbClr val="E6AED0">
                  <a:alpha val="33725"/>
                </a:srgbClr>
              </a:gs>
              <a:gs pos="100000">
                <a:srgbClr val="50C2E4">
                  <a:alpha val="29803"/>
                </a:srgbClr>
              </a:gs>
            </a:gsLst>
            <a:lin ang="0" scaled="0"/>
          </a:gra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3" name="Google Shape;293;g31a064f1fad_0_46"/>
          <p:cNvSpPr txBox="1"/>
          <p:nvPr/>
        </p:nvSpPr>
        <p:spPr>
          <a:xfrm>
            <a:off x="1348700" y="1911000"/>
            <a:ext cx="5228700" cy="16392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400"/>
              <a:buFont typeface="Arial"/>
              <a:buNone/>
            </a:pPr>
            <a:r>
              <a:rPr b="0" i="0" lang="es" sz="1400" u="none" cap="none" strike="noStrike">
                <a:solidFill>
                  <a:srgbClr val="666666"/>
                </a:solidFill>
                <a:latin typeface="Roboto"/>
                <a:ea typeface="Roboto"/>
                <a:cs typeface="Roboto"/>
                <a:sym typeface="Roboto"/>
              </a:rPr>
              <a:t>Cada pregunta está conectada a un planeta que representa un área profesional. </a:t>
            </a:r>
            <a:endParaRPr b="0" i="0" sz="1400" u="none" cap="none" strike="noStrike">
              <a:solidFill>
                <a:srgbClr val="666666"/>
              </a:solidFill>
              <a:latin typeface="Roboto"/>
              <a:ea typeface="Roboto"/>
              <a:cs typeface="Roboto"/>
              <a:sym typeface="Roboto"/>
            </a:endParaRPr>
          </a:p>
          <a:p>
            <a:pPr indent="0" lvl="0" marL="0" marR="0" rtl="0" algn="l">
              <a:lnSpc>
                <a:spcPct val="115000"/>
              </a:lnSpc>
              <a:spcBef>
                <a:spcPts val="0"/>
              </a:spcBef>
              <a:spcAft>
                <a:spcPts val="0"/>
              </a:spcAft>
              <a:buClr>
                <a:srgbClr val="000000"/>
              </a:buClr>
              <a:buSzPts val="1400"/>
              <a:buFont typeface="Arial"/>
              <a:buNone/>
            </a:pPr>
            <a:r>
              <a:rPr b="0" i="0" lang="es" sz="1400" u="none" cap="none" strike="noStrike">
                <a:solidFill>
                  <a:srgbClr val="666666"/>
                </a:solidFill>
                <a:latin typeface="Roboto"/>
                <a:ea typeface="Roboto"/>
                <a:cs typeface="Roboto"/>
                <a:sym typeface="Roboto"/>
              </a:rPr>
              <a:t>Por ejemplo, si la pregunta es: "¿Te gustaría trabajar ayudando a personas a recuperar su salud y colaborar en equipos médicos?" y tu respuesta es sí, recibirás la tarjeta del planeta VIDA (profesiones relacionadas con la salud).</a:t>
            </a:r>
            <a:endParaRPr b="0" i="0" sz="1400" u="none" cap="none" strike="noStrike">
              <a:solidFill>
                <a:srgbClr val="666666"/>
              </a:solidFill>
              <a:latin typeface="Roboto"/>
              <a:ea typeface="Roboto"/>
              <a:cs typeface="Roboto"/>
              <a:sym typeface="Roboto"/>
            </a:endParaRPr>
          </a:p>
        </p:txBody>
      </p:sp>
      <p:pic>
        <p:nvPicPr>
          <p:cNvPr id="294" name="Google Shape;294;g31a064f1fad_0_46"/>
          <p:cNvPicPr preferRelativeResize="0"/>
          <p:nvPr/>
        </p:nvPicPr>
        <p:blipFill rotWithShape="1">
          <a:blip r:embed="rId4">
            <a:alphaModFix/>
          </a:blip>
          <a:srcRect b="0" l="0" r="0" t="0"/>
          <a:stretch/>
        </p:blipFill>
        <p:spPr>
          <a:xfrm>
            <a:off x="144400" y="3457300"/>
            <a:ext cx="970926" cy="1515103"/>
          </a:xfrm>
          <a:prstGeom prst="rect">
            <a:avLst/>
          </a:prstGeom>
          <a:noFill/>
          <a:ln>
            <a:noFill/>
          </a:ln>
        </p:spPr>
      </p:pic>
      <p:sp>
        <p:nvSpPr>
          <p:cNvPr id="295" name="Google Shape;295;g31a064f1fad_0_46"/>
          <p:cNvSpPr/>
          <p:nvPr/>
        </p:nvSpPr>
        <p:spPr>
          <a:xfrm>
            <a:off x="1517750" y="3687700"/>
            <a:ext cx="4959900" cy="1391400"/>
          </a:xfrm>
          <a:prstGeom prst="wedgeRoundRectCallout">
            <a:avLst>
              <a:gd fmla="val -58434" name="adj1"/>
              <a:gd fmla="val -36683" name="adj2"/>
              <a:gd fmla="val 0" name="adj3"/>
            </a:avLst>
          </a:prstGeom>
          <a:gradFill>
            <a:gsLst>
              <a:gs pos="0">
                <a:srgbClr val="F3A255">
                  <a:alpha val="33725"/>
                </a:srgbClr>
              </a:gs>
              <a:gs pos="49000">
                <a:srgbClr val="E6AED0">
                  <a:alpha val="33725"/>
                </a:srgbClr>
              </a:gs>
              <a:gs pos="100000">
                <a:srgbClr val="50C2E4">
                  <a:alpha val="29803"/>
                </a:srgbClr>
              </a:gs>
            </a:gsLst>
            <a:lin ang="0" scaled="0"/>
          </a:gra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6" name="Google Shape;296;g31a064f1fad_0_46"/>
          <p:cNvSpPr txBox="1"/>
          <p:nvPr/>
        </p:nvSpPr>
        <p:spPr>
          <a:xfrm>
            <a:off x="1661375" y="3681550"/>
            <a:ext cx="4816200" cy="13914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400"/>
              <a:buFont typeface="Arial"/>
              <a:buNone/>
            </a:pPr>
            <a:r>
              <a:rPr b="0" i="0" lang="es" sz="1400" u="none" cap="none" strike="noStrike">
                <a:solidFill>
                  <a:srgbClr val="666666"/>
                </a:solidFill>
                <a:latin typeface="Roboto"/>
                <a:ea typeface="Roboto"/>
                <a:cs typeface="Roboto"/>
                <a:sym typeface="Roboto"/>
              </a:rPr>
              <a:t>A medida que respondas a las preguntas, se te irán entregando tarjetas con los nombres de los planetas que corresponden a las profesiones que podrían interesarte. </a:t>
            </a:r>
            <a:endParaRPr b="0" i="0" sz="1400" u="none" cap="none" strike="noStrike">
              <a:solidFill>
                <a:srgbClr val="666666"/>
              </a:solidFill>
              <a:latin typeface="Roboto"/>
              <a:ea typeface="Roboto"/>
              <a:cs typeface="Roboto"/>
              <a:sym typeface="Roboto"/>
            </a:endParaRPr>
          </a:p>
          <a:p>
            <a:pPr indent="0" lvl="0" marL="0" marR="0" rtl="0" algn="l">
              <a:lnSpc>
                <a:spcPct val="115000"/>
              </a:lnSpc>
              <a:spcBef>
                <a:spcPts val="0"/>
              </a:spcBef>
              <a:spcAft>
                <a:spcPts val="0"/>
              </a:spcAft>
              <a:buClr>
                <a:srgbClr val="000000"/>
              </a:buClr>
              <a:buSzPts val="1400"/>
              <a:buFont typeface="Arial"/>
              <a:buNone/>
            </a:pPr>
            <a:r>
              <a:rPr b="0" i="0" lang="es" sz="1400" u="none" cap="none" strike="noStrike">
                <a:solidFill>
                  <a:srgbClr val="666666"/>
                </a:solidFill>
                <a:latin typeface="Roboto"/>
                <a:ea typeface="Roboto"/>
                <a:cs typeface="Roboto"/>
                <a:sym typeface="Roboto"/>
              </a:rPr>
              <a:t>Cada tarjeta representa un mundo de posibilidades que explorar en la siguiente fase.</a:t>
            </a:r>
            <a:endParaRPr b="0" i="0" sz="1400" u="none" cap="none" strike="noStrike">
              <a:solidFill>
                <a:srgbClr val="666666"/>
              </a:solidFill>
              <a:latin typeface="Roboto"/>
              <a:ea typeface="Roboto"/>
              <a:cs typeface="Roboto"/>
              <a:sym typeface="Roboto"/>
            </a:endParaRPr>
          </a:p>
        </p:txBody>
      </p:sp>
      <p:pic>
        <p:nvPicPr>
          <p:cNvPr id="297" name="Google Shape;297;g31a064f1fad_0_46"/>
          <p:cNvPicPr preferRelativeResize="0"/>
          <p:nvPr/>
        </p:nvPicPr>
        <p:blipFill rotWithShape="1">
          <a:blip r:embed="rId5">
            <a:alphaModFix/>
          </a:blip>
          <a:srcRect b="0" l="0" r="0" t="0"/>
          <a:stretch/>
        </p:blipFill>
        <p:spPr>
          <a:xfrm>
            <a:off x="6829125" y="3073850"/>
            <a:ext cx="1330663" cy="1336050"/>
          </a:xfrm>
          <a:prstGeom prst="rect">
            <a:avLst/>
          </a:prstGeom>
          <a:noFill/>
          <a:ln>
            <a:noFill/>
          </a:ln>
        </p:spPr>
      </p:pic>
      <p:sp>
        <p:nvSpPr>
          <p:cNvPr id="298" name="Google Shape;298;g31a064f1fad_0_46"/>
          <p:cNvSpPr txBox="1"/>
          <p:nvPr/>
        </p:nvSpPr>
        <p:spPr>
          <a:xfrm>
            <a:off x="177900" y="817525"/>
            <a:ext cx="4933200" cy="4446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Clr>
                <a:schemeClr val="dk1"/>
              </a:buClr>
              <a:buSzPts val="1100"/>
              <a:buFont typeface="Arial"/>
              <a:buNone/>
            </a:pPr>
            <a:r>
              <a:rPr b="0" i="0" lang="es" sz="2400" u="none" cap="none" strike="noStrike">
                <a:solidFill>
                  <a:srgbClr val="666666"/>
                </a:solidFill>
                <a:latin typeface="Oswald"/>
                <a:ea typeface="Oswald"/>
                <a:cs typeface="Oswald"/>
                <a:sym typeface="Oswald"/>
              </a:rPr>
              <a:t>Un Viaje al Espacio Vocacional STEM: </a:t>
            </a:r>
            <a:endParaRPr b="0" i="0" sz="2400" u="none" cap="none" strike="noStrike">
              <a:solidFill>
                <a:srgbClr val="666666"/>
              </a:solidFill>
              <a:latin typeface="Oswald"/>
              <a:ea typeface="Oswald"/>
              <a:cs typeface="Oswald"/>
              <a:sym typeface="Oswald"/>
            </a:endParaRPr>
          </a:p>
          <a:p>
            <a:pPr indent="0" lvl="0" marL="0" marR="0" rtl="0" algn="l">
              <a:lnSpc>
                <a:spcPct val="90000"/>
              </a:lnSpc>
              <a:spcBef>
                <a:spcPts val="0"/>
              </a:spcBef>
              <a:spcAft>
                <a:spcPts val="0"/>
              </a:spcAft>
              <a:buClr>
                <a:schemeClr val="dk1"/>
              </a:buClr>
              <a:buSzPts val="1100"/>
              <a:buFont typeface="Arial"/>
              <a:buNone/>
            </a:pPr>
            <a:r>
              <a:t/>
            </a:r>
            <a:endParaRPr b="0" i="0" sz="2400" u="none" cap="none" strike="noStrike">
              <a:solidFill>
                <a:srgbClr val="666666"/>
              </a:solidFill>
              <a:latin typeface="Oswald"/>
              <a:ea typeface="Oswald"/>
              <a:cs typeface="Oswald"/>
              <a:sym typeface="Oswald"/>
            </a:endParaRPr>
          </a:p>
          <a:p>
            <a:pPr indent="0" lvl="0" marL="0" marR="0" rtl="0" algn="l">
              <a:lnSpc>
                <a:spcPct val="90000"/>
              </a:lnSpc>
              <a:spcBef>
                <a:spcPts val="0"/>
              </a:spcBef>
              <a:spcAft>
                <a:spcPts val="0"/>
              </a:spcAft>
              <a:buClr>
                <a:srgbClr val="FF1D25"/>
              </a:buClr>
              <a:buSzPts val="4400"/>
              <a:buFont typeface="Arial"/>
              <a:buNone/>
            </a:pPr>
            <a:r>
              <a:t/>
            </a:r>
            <a:endParaRPr b="0" i="0" sz="2400" u="none" cap="none" strike="noStrike">
              <a:solidFill>
                <a:srgbClr val="666666"/>
              </a:solidFill>
              <a:latin typeface="Oswald"/>
              <a:ea typeface="Oswald"/>
              <a:cs typeface="Oswald"/>
              <a:sym typeface="Oswald"/>
            </a:endParaRPr>
          </a:p>
        </p:txBody>
      </p:sp>
      <p:pic>
        <p:nvPicPr>
          <p:cNvPr id="299" name="Google Shape;299;g31a064f1fad_0_46"/>
          <p:cNvPicPr preferRelativeResize="0"/>
          <p:nvPr/>
        </p:nvPicPr>
        <p:blipFill rotWithShape="1">
          <a:blip r:embed="rId6">
            <a:alphaModFix/>
          </a:blip>
          <a:srcRect b="0" l="0" r="0" t="0"/>
          <a:stretch/>
        </p:blipFill>
        <p:spPr>
          <a:xfrm>
            <a:off x="5772098" y="343746"/>
            <a:ext cx="781100" cy="761158"/>
          </a:xfrm>
          <a:prstGeom prst="rect">
            <a:avLst/>
          </a:prstGeom>
          <a:noFill/>
          <a:ln>
            <a:noFill/>
          </a:ln>
        </p:spPr>
      </p:pic>
      <p:pic>
        <p:nvPicPr>
          <p:cNvPr id="300" name="Google Shape;300;g31a064f1fad_0_46"/>
          <p:cNvPicPr preferRelativeResize="0"/>
          <p:nvPr/>
        </p:nvPicPr>
        <p:blipFill rotWithShape="1">
          <a:blip r:embed="rId7">
            <a:alphaModFix/>
          </a:blip>
          <a:srcRect b="0" l="0" r="0" t="0"/>
          <a:stretch/>
        </p:blipFill>
        <p:spPr>
          <a:xfrm>
            <a:off x="260200" y="317025"/>
            <a:ext cx="936103" cy="2616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pic>
        <p:nvPicPr>
          <p:cNvPr id="305" name="Google Shape;305;p9"/>
          <p:cNvPicPr preferRelativeResize="0"/>
          <p:nvPr/>
        </p:nvPicPr>
        <p:blipFill rotWithShape="1">
          <a:blip r:embed="rId3">
            <a:alphaModFix/>
          </a:blip>
          <a:srcRect b="0" l="0" r="0" t="18817"/>
          <a:stretch/>
        </p:blipFill>
        <p:spPr>
          <a:xfrm rot="5400000">
            <a:off x="5798801" y="1005625"/>
            <a:ext cx="4369050" cy="2364149"/>
          </a:xfrm>
          <a:prstGeom prst="rect">
            <a:avLst/>
          </a:prstGeom>
          <a:noFill/>
          <a:ln>
            <a:noFill/>
          </a:ln>
        </p:spPr>
      </p:pic>
      <p:sp>
        <p:nvSpPr>
          <p:cNvPr id="306" name="Google Shape;306;p9"/>
          <p:cNvSpPr/>
          <p:nvPr/>
        </p:nvSpPr>
        <p:spPr>
          <a:xfrm>
            <a:off x="0" y="909025"/>
            <a:ext cx="177900" cy="261600"/>
          </a:xfrm>
          <a:prstGeom prst="rect">
            <a:avLst/>
          </a:prstGeom>
          <a:solidFill>
            <a:srgbClr val="FF1D2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7" name="Google Shape;307;p9"/>
          <p:cNvSpPr txBox="1"/>
          <p:nvPr/>
        </p:nvSpPr>
        <p:spPr>
          <a:xfrm>
            <a:off x="144400" y="1452675"/>
            <a:ext cx="5455500" cy="646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i="0" lang="es" sz="1800" u="none" cap="none" strike="noStrike">
                <a:solidFill>
                  <a:srgbClr val="FF1D25"/>
                </a:solidFill>
                <a:latin typeface="Oswald"/>
                <a:ea typeface="Oswald"/>
                <a:cs typeface="Oswald"/>
                <a:sym typeface="Oswald"/>
              </a:rPr>
              <a:t>Paso 3: Formación de grupos</a:t>
            </a:r>
            <a:endParaRPr b="1" i="0" sz="1800" u="none" cap="none" strike="noStrike">
              <a:solidFill>
                <a:srgbClr val="FF1D25"/>
              </a:solidFill>
              <a:latin typeface="Oswald"/>
              <a:ea typeface="Oswald"/>
              <a:cs typeface="Oswald"/>
              <a:sym typeface="Oswald"/>
            </a:endParaRPr>
          </a:p>
          <a:p>
            <a:pPr indent="0" lvl="0" marL="0" marR="0" rtl="0" algn="l">
              <a:lnSpc>
                <a:spcPct val="100000"/>
              </a:lnSpc>
              <a:spcBef>
                <a:spcPts val="0"/>
              </a:spcBef>
              <a:spcAft>
                <a:spcPts val="0"/>
              </a:spcAft>
              <a:buClr>
                <a:srgbClr val="000000"/>
              </a:buClr>
              <a:buSzPts val="1200"/>
              <a:buFont typeface="Arial"/>
              <a:buNone/>
            </a:pPr>
            <a:r>
              <a:rPr b="1" i="0" lang="es" sz="1200" u="none" cap="none" strike="noStrike">
                <a:solidFill>
                  <a:srgbClr val="FF1D25"/>
                </a:solidFill>
                <a:latin typeface="Oswald"/>
                <a:ea typeface="Oswald"/>
                <a:cs typeface="Oswald"/>
                <a:sym typeface="Oswald"/>
              </a:rPr>
              <a:t>(5 minutos)</a:t>
            </a:r>
            <a:endParaRPr b="1" i="0" sz="1800" u="none" cap="none" strike="noStrike">
              <a:solidFill>
                <a:srgbClr val="FF1D25"/>
              </a:solidFill>
              <a:latin typeface="Oswald"/>
              <a:ea typeface="Oswald"/>
              <a:cs typeface="Oswald"/>
              <a:sym typeface="Oswald"/>
            </a:endParaRPr>
          </a:p>
        </p:txBody>
      </p:sp>
      <p:sp>
        <p:nvSpPr>
          <p:cNvPr id="308" name="Google Shape;308;p9"/>
          <p:cNvSpPr/>
          <p:nvPr/>
        </p:nvSpPr>
        <p:spPr>
          <a:xfrm>
            <a:off x="305475" y="2145750"/>
            <a:ext cx="4999800" cy="1929600"/>
          </a:xfrm>
          <a:prstGeom prst="wedgeRoundRectCallout">
            <a:avLst>
              <a:gd fmla="val 59142" name="adj1"/>
              <a:gd fmla="val 33925" name="adj2"/>
              <a:gd fmla="val 0" name="adj3"/>
            </a:avLst>
          </a:prstGeom>
          <a:gradFill>
            <a:gsLst>
              <a:gs pos="0">
                <a:srgbClr val="F3A255">
                  <a:alpha val="33725"/>
                </a:srgbClr>
              </a:gs>
              <a:gs pos="49000">
                <a:srgbClr val="E6AED0">
                  <a:alpha val="33725"/>
                </a:srgbClr>
              </a:gs>
              <a:gs pos="100000">
                <a:srgbClr val="50C2E4">
                  <a:alpha val="29803"/>
                </a:srgbClr>
              </a:gs>
            </a:gsLst>
            <a:lin ang="0" scaled="0"/>
          </a:gra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9" name="Google Shape;309;p9"/>
          <p:cNvSpPr txBox="1"/>
          <p:nvPr/>
        </p:nvSpPr>
        <p:spPr>
          <a:xfrm>
            <a:off x="482925" y="2220025"/>
            <a:ext cx="4644900" cy="17655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300"/>
              <a:buFont typeface="Arial"/>
              <a:buNone/>
            </a:pPr>
            <a:r>
              <a:rPr b="0" i="0" lang="es" sz="1300" u="none" cap="none" strike="noStrike">
                <a:solidFill>
                  <a:srgbClr val="666666"/>
                </a:solidFill>
                <a:latin typeface="Roboto"/>
                <a:ea typeface="Roboto"/>
                <a:cs typeface="Roboto"/>
                <a:sym typeface="Roboto"/>
              </a:rPr>
              <a:t>Ahora se forman grupos basados en los planetas que se han seleccionado en el paso anterior. </a:t>
            </a:r>
            <a:endParaRPr b="0" i="0" sz="1300" u="none" cap="none" strike="noStrike">
              <a:solidFill>
                <a:srgbClr val="666666"/>
              </a:solidFill>
              <a:latin typeface="Roboto"/>
              <a:ea typeface="Roboto"/>
              <a:cs typeface="Roboto"/>
              <a:sym typeface="Roboto"/>
            </a:endParaRPr>
          </a:p>
          <a:p>
            <a:pPr indent="0" lvl="0" marL="0" marR="0" rtl="0" algn="l">
              <a:lnSpc>
                <a:spcPct val="115000"/>
              </a:lnSpc>
              <a:spcBef>
                <a:spcPts val="0"/>
              </a:spcBef>
              <a:spcAft>
                <a:spcPts val="0"/>
              </a:spcAft>
              <a:buClr>
                <a:srgbClr val="000000"/>
              </a:buClr>
              <a:buSzPts val="1300"/>
              <a:buFont typeface="Arial"/>
              <a:buNone/>
            </a:pPr>
            <a:r>
              <a:rPr b="0" i="0" lang="es" sz="1300" u="none" cap="none" strike="noStrike">
                <a:solidFill>
                  <a:srgbClr val="666666"/>
                </a:solidFill>
                <a:latin typeface="Roboto"/>
                <a:ea typeface="Roboto"/>
                <a:cs typeface="Roboto"/>
                <a:sym typeface="Roboto"/>
              </a:rPr>
              <a:t>Si tienes tarjetas de varios planetas, se te sugiere que visites primero el planeta del que tengas más tarjetas. Si el número de tarjetas es igual para varios planetas, puedes elegir libremente cuál visitar primero. </a:t>
            </a:r>
            <a:endParaRPr b="0" i="0" sz="1300" u="none" cap="none" strike="noStrike">
              <a:solidFill>
                <a:srgbClr val="666666"/>
              </a:solidFill>
              <a:latin typeface="Roboto"/>
              <a:ea typeface="Roboto"/>
              <a:cs typeface="Roboto"/>
              <a:sym typeface="Roboto"/>
            </a:endParaRPr>
          </a:p>
          <a:p>
            <a:pPr indent="0" lvl="0" marL="0" marR="0" rtl="0" algn="l">
              <a:lnSpc>
                <a:spcPct val="115000"/>
              </a:lnSpc>
              <a:spcBef>
                <a:spcPts val="0"/>
              </a:spcBef>
              <a:spcAft>
                <a:spcPts val="0"/>
              </a:spcAft>
              <a:buClr>
                <a:srgbClr val="000000"/>
              </a:buClr>
              <a:buSzPts val="1300"/>
              <a:buFont typeface="Arial"/>
              <a:buNone/>
            </a:pPr>
            <a:r>
              <a:rPr b="0" i="0" lang="es" sz="1300" u="none" cap="none" strike="noStrike">
                <a:solidFill>
                  <a:srgbClr val="666666"/>
                </a:solidFill>
                <a:latin typeface="Roboto"/>
                <a:ea typeface="Roboto"/>
                <a:cs typeface="Roboto"/>
                <a:sym typeface="Roboto"/>
              </a:rPr>
              <a:t>También puedes explorar los otros planetas desde casa.</a:t>
            </a:r>
            <a:endParaRPr b="0" i="0" sz="1300" u="none" cap="none" strike="noStrike">
              <a:solidFill>
                <a:srgbClr val="666666"/>
              </a:solidFill>
              <a:latin typeface="Roboto"/>
              <a:ea typeface="Roboto"/>
              <a:cs typeface="Roboto"/>
              <a:sym typeface="Roboto"/>
            </a:endParaRPr>
          </a:p>
        </p:txBody>
      </p:sp>
      <p:pic>
        <p:nvPicPr>
          <p:cNvPr id="310" name="Google Shape;310;p9"/>
          <p:cNvPicPr preferRelativeResize="0"/>
          <p:nvPr/>
        </p:nvPicPr>
        <p:blipFill rotWithShape="1">
          <a:blip r:embed="rId4">
            <a:alphaModFix/>
          </a:blip>
          <a:srcRect b="0" l="0" r="0" t="0"/>
          <a:stretch/>
        </p:blipFill>
        <p:spPr>
          <a:xfrm>
            <a:off x="4984663" y="317025"/>
            <a:ext cx="1333600" cy="1212350"/>
          </a:xfrm>
          <a:prstGeom prst="rect">
            <a:avLst/>
          </a:prstGeom>
          <a:noFill/>
          <a:ln>
            <a:noFill/>
          </a:ln>
        </p:spPr>
      </p:pic>
      <p:pic>
        <p:nvPicPr>
          <p:cNvPr id="311" name="Google Shape;311;p9"/>
          <p:cNvPicPr preferRelativeResize="0"/>
          <p:nvPr/>
        </p:nvPicPr>
        <p:blipFill rotWithShape="1">
          <a:blip r:embed="rId5">
            <a:alphaModFix/>
          </a:blip>
          <a:srcRect b="0" l="0" r="0" t="0"/>
          <a:stretch/>
        </p:blipFill>
        <p:spPr>
          <a:xfrm flipH="1">
            <a:off x="5378925" y="3441750"/>
            <a:ext cx="1419722" cy="1656601"/>
          </a:xfrm>
          <a:prstGeom prst="rect">
            <a:avLst/>
          </a:prstGeom>
          <a:noFill/>
          <a:ln>
            <a:noFill/>
          </a:ln>
        </p:spPr>
      </p:pic>
      <p:pic>
        <p:nvPicPr>
          <p:cNvPr id="312" name="Google Shape;312;p9"/>
          <p:cNvPicPr preferRelativeResize="0"/>
          <p:nvPr/>
        </p:nvPicPr>
        <p:blipFill rotWithShape="1">
          <a:blip r:embed="rId6">
            <a:alphaModFix/>
          </a:blip>
          <a:srcRect b="0" l="0" r="-947" t="0"/>
          <a:stretch/>
        </p:blipFill>
        <p:spPr>
          <a:xfrm>
            <a:off x="6828825" y="2933925"/>
            <a:ext cx="1572525" cy="1450575"/>
          </a:xfrm>
          <a:prstGeom prst="rect">
            <a:avLst/>
          </a:prstGeom>
          <a:noFill/>
          <a:ln>
            <a:noFill/>
          </a:ln>
        </p:spPr>
      </p:pic>
      <p:sp>
        <p:nvSpPr>
          <p:cNvPr id="313" name="Google Shape;313;p9"/>
          <p:cNvSpPr txBox="1"/>
          <p:nvPr/>
        </p:nvSpPr>
        <p:spPr>
          <a:xfrm>
            <a:off x="177900" y="817525"/>
            <a:ext cx="4933200" cy="4446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Clr>
                <a:schemeClr val="dk1"/>
              </a:buClr>
              <a:buSzPts val="1100"/>
              <a:buFont typeface="Arial"/>
              <a:buNone/>
            </a:pPr>
            <a:r>
              <a:rPr b="0" i="0" lang="es" sz="2400" u="none" cap="none" strike="noStrike">
                <a:solidFill>
                  <a:srgbClr val="666666"/>
                </a:solidFill>
                <a:latin typeface="Oswald"/>
                <a:ea typeface="Oswald"/>
                <a:cs typeface="Oswald"/>
                <a:sym typeface="Oswald"/>
              </a:rPr>
              <a:t>Un Viaje al Espacio Vocacional STEM: </a:t>
            </a:r>
            <a:endParaRPr b="0" i="0" sz="2400" u="none" cap="none" strike="noStrike">
              <a:solidFill>
                <a:srgbClr val="666666"/>
              </a:solidFill>
              <a:latin typeface="Oswald"/>
              <a:ea typeface="Oswald"/>
              <a:cs typeface="Oswald"/>
              <a:sym typeface="Oswald"/>
            </a:endParaRPr>
          </a:p>
          <a:p>
            <a:pPr indent="0" lvl="0" marL="0" marR="0" rtl="0" algn="l">
              <a:lnSpc>
                <a:spcPct val="90000"/>
              </a:lnSpc>
              <a:spcBef>
                <a:spcPts val="0"/>
              </a:spcBef>
              <a:spcAft>
                <a:spcPts val="0"/>
              </a:spcAft>
              <a:buClr>
                <a:schemeClr val="dk1"/>
              </a:buClr>
              <a:buSzPts val="1100"/>
              <a:buFont typeface="Arial"/>
              <a:buNone/>
            </a:pPr>
            <a:r>
              <a:t/>
            </a:r>
            <a:endParaRPr b="0" i="0" sz="2400" u="none" cap="none" strike="noStrike">
              <a:solidFill>
                <a:srgbClr val="666666"/>
              </a:solidFill>
              <a:latin typeface="Oswald"/>
              <a:ea typeface="Oswald"/>
              <a:cs typeface="Oswald"/>
              <a:sym typeface="Oswald"/>
            </a:endParaRPr>
          </a:p>
          <a:p>
            <a:pPr indent="0" lvl="0" marL="0" marR="0" rtl="0" algn="l">
              <a:lnSpc>
                <a:spcPct val="90000"/>
              </a:lnSpc>
              <a:spcBef>
                <a:spcPts val="0"/>
              </a:spcBef>
              <a:spcAft>
                <a:spcPts val="0"/>
              </a:spcAft>
              <a:buClr>
                <a:srgbClr val="FF1D25"/>
              </a:buClr>
              <a:buSzPts val="4400"/>
              <a:buFont typeface="Arial"/>
              <a:buNone/>
            </a:pPr>
            <a:r>
              <a:t/>
            </a:r>
            <a:endParaRPr b="0" i="0" sz="2400" u="none" cap="none" strike="noStrike">
              <a:solidFill>
                <a:srgbClr val="666666"/>
              </a:solidFill>
              <a:latin typeface="Oswald"/>
              <a:ea typeface="Oswald"/>
              <a:cs typeface="Oswald"/>
              <a:sym typeface="Oswald"/>
            </a:endParaRPr>
          </a:p>
        </p:txBody>
      </p:sp>
      <p:pic>
        <p:nvPicPr>
          <p:cNvPr id="314" name="Google Shape;314;p9"/>
          <p:cNvPicPr preferRelativeResize="0"/>
          <p:nvPr/>
        </p:nvPicPr>
        <p:blipFill rotWithShape="1">
          <a:blip r:embed="rId7">
            <a:alphaModFix/>
          </a:blip>
          <a:srcRect b="0" l="0" r="0" t="0"/>
          <a:stretch/>
        </p:blipFill>
        <p:spPr>
          <a:xfrm>
            <a:off x="260200" y="317025"/>
            <a:ext cx="936103" cy="2616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8" name="Shape 318"/>
        <p:cNvGrpSpPr/>
        <p:nvPr/>
      </p:nvGrpSpPr>
      <p:grpSpPr>
        <a:xfrm>
          <a:off x="0" y="0"/>
          <a:ext cx="0" cy="0"/>
          <a:chOff x="0" y="0"/>
          <a:chExt cx="0" cy="0"/>
        </a:xfrm>
      </p:grpSpPr>
      <p:pic>
        <p:nvPicPr>
          <p:cNvPr id="319" name="Google Shape;319;p10"/>
          <p:cNvPicPr preferRelativeResize="0"/>
          <p:nvPr/>
        </p:nvPicPr>
        <p:blipFill rotWithShape="1">
          <a:blip r:embed="rId3">
            <a:alphaModFix/>
          </a:blip>
          <a:srcRect b="0" l="0" r="0" t="18817"/>
          <a:stretch/>
        </p:blipFill>
        <p:spPr>
          <a:xfrm rot="5400000">
            <a:off x="5798801" y="1005625"/>
            <a:ext cx="4369050" cy="2364149"/>
          </a:xfrm>
          <a:prstGeom prst="rect">
            <a:avLst/>
          </a:prstGeom>
          <a:noFill/>
          <a:ln>
            <a:noFill/>
          </a:ln>
        </p:spPr>
      </p:pic>
      <p:sp>
        <p:nvSpPr>
          <p:cNvPr id="320" name="Google Shape;320;p10"/>
          <p:cNvSpPr/>
          <p:nvPr/>
        </p:nvSpPr>
        <p:spPr>
          <a:xfrm>
            <a:off x="0" y="909025"/>
            <a:ext cx="177900" cy="261600"/>
          </a:xfrm>
          <a:prstGeom prst="rect">
            <a:avLst/>
          </a:prstGeom>
          <a:solidFill>
            <a:srgbClr val="FF1D2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1" name="Google Shape;321;p10"/>
          <p:cNvSpPr txBox="1"/>
          <p:nvPr/>
        </p:nvSpPr>
        <p:spPr>
          <a:xfrm>
            <a:off x="144400" y="1452675"/>
            <a:ext cx="5455500" cy="646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i="0" lang="es" sz="1800" u="none" cap="none" strike="noStrike">
                <a:solidFill>
                  <a:srgbClr val="FF1D25"/>
                </a:solidFill>
                <a:latin typeface="Oswald"/>
                <a:ea typeface="Oswald"/>
                <a:cs typeface="Oswald"/>
                <a:sym typeface="Oswald"/>
              </a:rPr>
              <a:t>Paso 4: Adivina la profesión</a:t>
            </a:r>
            <a:endParaRPr b="1" i="0" sz="1800" u="none" cap="none" strike="noStrike">
              <a:solidFill>
                <a:srgbClr val="FF1D25"/>
              </a:solidFill>
              <a:latin typeface="Oswald"/>
              <a:ea typeface="Oswald"/>
              <a:cs typeface="Oswald"/>
              <a:sym typeface="Oswald"/>
            </a:endParaRPr>
          </a:p>
          <a:p>
            <a:pPr indent="0" lvl="0" marL="0" marR="0" rtl="0" algn="l">
              <a:lnSpc>
                <a:spcPct val="100000"/>
              </a:lnSpc>
              <a:spcBef>
                <a:spcPts val="0"/>
              </a:spcBef>
              <a:spcAft>
                <a:spcPts val="0"/>
              </a:spcAft>
              <a:buClr>
                <a:srgbClr val="000000"/>
              </a:buClr>
              <a:buSzPts val="1200"/>
              <a:buFont typeface="Arial"/>
              <a:buNone/>
            </a:pPr>
            <a:r>
              <a:rPr b="1" i="0" lang="es" sz="1200" u="none" cap="none" strike="noStrike">
                <a:solidFill>
                  <a:srgbClr val="FF1D25"/>
                </a:solidFill>
                <a:latin typeface="Oswald"/>
                <a:ea typeface="Oswald"/>
                <a:cs typeface="Oswald"/>
                <a:sym typeface="Oswald"/>
              </a:rPr>
              <a:t>(15 minutos)</a:t>
            </a:r>
            <a:endParaRPr b="1" i="0" sz="1800" u="none" cap="none" strike="noStrike">
              <a:solidFill>
                <a:srgbClr val="FF1D25"/>
              </a:solidFill>
              <a:latin typeface="Oswald"/>
              <a:ea typeface="Oswald"/>
              <a:cs typeface="Oswald"/>
              <a:sym typeface="Oswald"/>
            </a:endParaRPr>
          </a:p>
        </p:txBody>
      </p:sp>
      <p:sp>
        <p:nvSpPr>
          <p:cNvPr id="322" name="Google Shape;322;p10"/>
          <p:cNvSpPr/>
          <p:nvPr/>
        </p:nvSpPr>
        <p:spPr>
          <a:xfrm>
            <a:off x="305475" y="3052050"/>
            <a:ext cx="4999800" cy="1542600"/>
          </a:xfrm>
          <a:prstGeom prst="wedgeRoundRectCallout">
            <a:avLst>
              <a:gd fmla="val 39620" name="adj1"/>
              <a:gd fmla="val -80834" name="adj2"/>
              <a:gd fmla="val 0" name="adj3"/>
            </a:avLst>
          </a:prstGeom>
          <a:gradFill>
            <a:gsLst>
              <a:gs pos="0">
                <a:srgbClr val="F3A255">
                  <a:alpha val="33725"/>
                </a:srgbClr>
              </a:gs>
              <a:gs pos="49000">
                <a:srgbClr val="E6AED0">
                  <a:alpha val="33725"/>
                </a:srgbClr>
              </a:gs>
              <a:gs pos="100000">
                <a:srgbClr val="50C2E4">
                  <a:alpha val="29803"/>
                </a:srgbClr>
              </a:gs>
            </a:gsLst>
            <a:lin ang="0" scaled="0"/>
          </a:gra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3" name="Google Shape;323;p10"/>
          <p:cNvSpPr txBox="1"/>
          <p:nvPr/>
        </p:nvSpPr>
        <p:spPr>
          <a:xfrm>
            <a:off x="482925" y="3126325"/>
            <a:ext cx="4644900" cy="13914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300"/>
              <a:buFont typeface="Arial"/>
              <a:buNone/>
            </a:pPr>
            <a:r>
              <a:rPr b="0" i="0" lang="es" sz="1400" u="none" cap="none" strike="noStrike">
                <a:solidFill>
                  <a:srgbClr val="666666"/>
                </a:solidFill>
                <a:latin typeface="Roboto"/>
                <a:ea typeface="Roboto"/>
                <a:cs typeface="Roboto"/>
                <a:sym typeface="Roboto"/>
              </a:rPr>
              <a:t>En esta fase, tendrás la oportunidad de conocer a profesionales. Para hacer esta experiencia más dinámica y divertida, las y los profesionales compartirán datos curiosos sobre su trabajo, y tendrás que adivinar de qué profesión se trata. ¡Intenta acertar!</a:t>
            </a:r>
            <a:endParaRPr b="0" i="0" sz="1400" u="none" cap="none" strike="noStrike">
              <a:solidFill>
                <a:srgbClr val="666666"/>
              </a:solidFill>
              <a:latin typeface="Roboto"/>
              <a:ea typeface="Roboto"/>
              <a:cs typeface="Roboto"/>
              <a:sym typeface="Roboto"/>
            </a:endParaRPr>
          </a:p>
        </p:txBody>
      </p:sp>
      <p:pic>
        <p:nvPicPr>
          <p:cNvPr id="324" name="Google Shape;324;p10"/>
          <p:cNvPicPr preferRelativeResize="0"/>
          <p:nvPr/>
        </p:nvPicPr>
        <p:blipFill rotWithShape="1">
          <a:blip r:embed="rId4">
            <a:alphaModFix/>
          </a:blip>
          <a:srcRect b="0" l="0" r="0" t="0"/>
          <a:stretch/>
        </p:blipFill>
        <p:spPr>
          <a:xfrm>
            <a:off x="3343913" y="45175"/>
            <a:ext cx="3440400" cy="1579800"/>
          </a:xfrm>
          <a:prstGeom prst="rect">
            <a:avLst/>
          </a:prstGeom>
          <a:noFill/>
          <a:ln>
            <a:noFill/>
          </a:ln>
        </p:spPr>
      </p:pic>
      <p:pic>
        <p:nvPicPr>
          <p:cNvPr id="325" name="Google Shape;325;p10"/>
          <p:cNvPicPr preferRelativeResize="0"/>
          <p:nvPr/>
        </p:nvPicPr>
        <p:blipFill rotWithShape="1">
          <a:blip r:embed="rId5">
            <a:alphaModFix/>
          </a:blip>
          <a:srcRect b="0" l="0" r="0" t="0"/>
          <a:stretch/>
        </p:blipFill>
        <p:spPr>
          <a:xfrm flipH="1">
            <a:off x="4895263" y="1773675"/>
            <a:ext cx="1391669" cy="1656599"/>
          </a:xfrm>
          <a:prstGeom prst="rect">
            <a:avLst/>
          </a:prstGeom>
          <a:noFill/>
          <a:ln>
            <a:noFill/>
          </a:ln>
        </p:spPr>
      </p:pic>
      <p:pic>
        <p:nvPicPr>
          <p:cNvPr id="326" name="Google Shape;326;p10"/>
          <p:cNvPicPr preferRelativeResize="0"/>
          <p:nvPr/>
        </p:nvPicPr>
        <p:blipFill rotWithShape="1">
          <a:blip r:embed="rId6">
            <a:alphaModFix/>
          </a:blip>
          <a:srcRect b="0" l="0" r="0" t="0"/>
          <a:stretch/>
        </p:blipFill>
        <p:spPr>
          <a:xfrm>
            <a:off x="6892731" y="2831299"/>
            <a:ext cx="936100" cy="1540926"/>
          </a:xfrm>
          <a:prstGeom prst="rect">
            <a:avLst/>
          </a:prstGeom>
          <a:noFill/>
          <a:ln>
            <a:noFill/>
          </a:ln>
        </p:spPr>
      </p:pic>
      <p:sp>
        <p:nvSpPr>
          <p:cNvPr id="327" name="Google Shape;327;p10"/>
          <p:cNvSpPr txBox="1"/>
          <p:nvPr/>
        </p:nvSpPr>
        <p:spPr>
          <a:xfrm>
            <a:off x="177900" y="817525"/>
            <a:ext cx="4933200" cy="4446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Clr>
                <a:schemeClr val="dk1"/>
              </a:buClr>
              <a:buSzPts val="1100"/>
              <a:buFont typeface="Arial"/>
              <a:buNone/>
            </a:pPr>
            <a:r>
              <a:rPr b="0" i="0" lang="es" sz="2400" u="none" cap="none" strike="noStrike">
                <a:solidFill>
                  <a:srgbClr val="666666"/>
                </a:solidFill>
                <a:latin typeface="Oswald"/>
                <a:ea typeface="Oswald"/>
                <a:cs typeface="Oswald"/>
                <a:sym typeface="Oswald"/>
              </a:rPr>
              <a:t>Un Viaje al Espacio Vocacional STEM: </a:t>
            </a:r>
            <a:endParaRPr b="0" i="0" sz="2400" u="none" cap="none" strike="noStrike">
              <a:solidFill>
                <a:srgbClr val="666666"/>
              </a:solidFill>
              <a:latin typeface="Oswald"/>
              <a:ea typeface="Oswald"/>
              <a:cs typeface="Oswald"/>
              <a:sym typeface="Oswald"/>
            </a:endParaRPr>
          </a:p>
          <a:p>
            <a:pPr indent="0" lvl="0" marL="0" marR="0" rtl="0" algn="l">
              <a:lnSpc>
                <a:spcPct val="90000"/>
              </a:lnSpc>
              <a:spcBef>
                <a:spcPts val="0"/>
              </a:spcBef>
              <a:spcAft>
                <a:spcPts val="0"/>
              </a:spcAft>
              <a:buClr>
                <a:schemeClr val="dk1"/>
              </a:buClr>
              <a:buSzPts val="1100"/>
              <a:buFont typeface="Arial"/>
              <a:buNone/>
            </a:pPr>
            <a:r>
              <a:t/>
            </a:r>
            <a:endParaRPr b="0" i="0" sz="2400" u="none" cap="none" strike="noStrike">
              <a:solidFill>
                <a:srgbClr val="666666"/>
              </a:solidFill>
              <a:latin typeface="Oswald"/>
              <a:ea typeface="Oswald"/>
              <a:cs typeface="Oswald"/>
              <a:sym typeface="Oswald"/>
            </a:endParaRPr>
          </a:p>
          <a:p>
            <a:pPr indent="0" lvl="0" marL="0" marR="0" rtl="0" algn="l">
              <a:lnSpc>
                <a:spcPct val="90000"/>
              </a:lnSpc>
              <a:spcBef>
                <a:spcPts val="0"/>
              </a:spcBef>
              <a:spcAft>
                <a:spcPts val="0"/>
              </a:spcAft>
              <a:buClr>
                <a:srgbClr val="FF1D25"/>
              </a:buClr>
              <a:buSzPts val="4400"/>
              <a:buFont typeface="Arial"/>
              <a:buNone/>
            </a:pPr>
            <a:r>
              <a:t/>
            </a:r>
            <a:endParaRPr b="0" i="0" sz="2400" u="none" cap="none" strike="noStrike">
              <a:solidFill>
                <a:srgbClr val="666666"/>
              </a:solidFill>
              <a:latin typeface="Oswald"/>
              <a:ea typeface="Oswald"/>
              <a:cs typeface="Oswald"/>
              <a:sym typeface="Oswald"/>
            </a:endParaRPr>
          </a:p>
        </p:txBody>
      </p:sp>
      <p:pic>
        <p:nvPicPr>
          <p:cNvPr id="328" name="Google Shape;328;p10"/>
          <p:cNvPicPr preferRelativeResize="0"/>
          <p:nvPr/>
        </p:nvPicPr>
        <p:blipFill rotWithShape="1">
          <a:blip r:embed="rId7">
            <a:alphaModFix/>
          </a:blip>
          <a:srcRect b="0" l="0" r="0" t="0"/>
          <a:stretch/>
        </p:blipFill>
        <p:spPr>
          <a:xfrm>
            <a:off x="260200" y="317025"/>
            <a:ext cx="936103" cy="2616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