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Candara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8palEe+sHErQ3UsfsybeKeUQQ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Candara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Candara-italic.fntdata"/><Relationship Id="rId23" Type="http://schemas.openxmlformats.org/officeDocument/2006/relationships/font" Target="fonts/Candar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regular.fntdata"/><Relationship Id="rId25" Type="http://schemas.openxmlformats.org/officeDocument/2006/relationships/font" Target="fonts/Candara-boldItalic.fntdata"/><Relationship Id="rId28" Type="http://customschemas.google.com/relationships/presentationmetadata" Target="metadata"/><Relationship Id="rId27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1a064f1fad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31a064f1fa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395c9f15e9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3395c9f15e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77672505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37767250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77672505c_0_2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377672505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a064f1fad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1a064f1fa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1" Type="http://schemas.openxmlformats.org/officeDocument/2006/relationships/image" Target="../media/image1.png"/><Relationship Id="rId10" Type="http://schemas.openxmlformats.org/officeDocument/2006/relationships/image" Target="../media/image2.jp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0.jpg"/><Relationship Id="rId8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7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1.png"/><Relationship Id="rId13" Type="http://schemas.openxmlformats.org/officeDocument/2006/relationships/image" Target="../media/image23.png"/><Relationship Id="rId1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jp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0.png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54.png"/><Relationship Id="rId5" Type="http://schemas.openxmlformats.org/officeDocument/2006/relationships/image" Target="../media/image53.png"/><Relationship Id="rId6" Type="http://schemas.openxmlformats.org/officeDocument/2006/relationships/image" Target="../media/image51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52.png"/><Relationship Id="rId5" Type="http://schemas.openxmlformats.org/officeDocument/2006/relationships/image" Target="../media/image15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1.png"/><Relationship Id="rId13" Type="http://schemas.openxmlformats.org/officeDocument/2006/relationships/image" Target="../media/image23.png"/><Relationship Id="rId1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jp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8.jpg"/><Relationship Id="rId6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25.png"/><Relationship Id="rId5" Type="http://schemas.openxmlformats.org/officeDocument/2006/relationships/image" Target="../media/image33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38.png"/><Relationship Id="rId5" Type="http://schemas.openxmlformats.org/officeDocument/2006/relationships/image" Target="../media/image29.png"/><Relationship Id="rId6" Type="http://schemas.openxmlformats.org/officeDocument/2006/relationships/image" Target="../media/image32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30.png"/><Relationship Id="rId5" Type="http://schemas.openxmlformats.org/officeDocument/2006/relationships/image" Target="../media/image37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4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49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44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Relationship Id="rId7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47.png"/><Relationship Id="rId5" Type="http://schemas.openxmlformats.org/officeDocument/2006/relationships/image" Target="../media/image57.png"/><Relationship Id="rId6" Type="http://schemas.openxmlformats.org/officeDocument/2006/relationships/image" Target="../media/image56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2" name="Google Shape;18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3" name="Google Shape;18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6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7">
            <a:alphaModFix/>
          </a:blip>
          <a:srcRect b="19450" l="10827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8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4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>
            <a:off x="140650" y="1488425"/>
            <a:ext cx="32256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3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Nire planetarik gogokoena: bidaia bat STEM bokazio-espaziora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6" name="Google Shape;196;p4"/>
          <p:cNvPicPr preferRelativeResize="0"/>
          <p:nvPr/>
        </p:nvPicPr>
        <p:blipFill rotWithShape="1">
          <a:blip r:embed="rId11">
            <a:alphaModFix/>
          </a:blip>
          <a:srcRect b="0" l="0" r="0" t="18817"/>
          <a:stretch/>
        </p:blipFill>
        <p:spPr>
          <a:xfrm rot="5400000">
            <a:off x="5558375" y="842200"/>
            <a:ext cx="4438851" cy="26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484724" y="620150"/>
            <a:ext cx="5279237" cy="30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0650" y="141750"/>
            <a:ext cx="2783949" cy="94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 txBox="1"/>
          <p:nvPr/>
        </p:nvSpPr>
        <p:spPr>
          <a:xfrm>
            <a:off x="4208652" y="4339698"/>
            <a:ext cx="3000000" cy="300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31a064f1fad_0_90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31a064f1fad_0_9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31a064f1fad_0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901100" y="-683700"/>
            <a:ext cx="577750" cy="19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31a064f1fad_0_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4878" y="3153629"/>
            <a:ext cx="1200450" cy="12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31a064f1fad_0_90"/>
          <p:cNvSpPr/>
          <p:nvPr/>
        </p:nvSpPr>
        <p:spPr>
          <a:xfrm>
            <a:off x="1563975" y="2748350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1a064f1fad_0_90"/>
          <p:cNvSpPr txBox="1"/>
          <p:nvPr/>
        </p:nvSpPr>
        <p:spPr>
          <a:xfrm>
            <a:off x="260200" y="1833089"/>
            <a:ext cx="5416800" cy="6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Aztertu zure planetako lanbideen informazio-fitxak, banaka edo taldean. Erabili galdera hauek zeure burua gidatzeko: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g31a064f1fad_0_90"/>
          <p:cNvSpPr/>
          <p:nvPr/>
        </p:nvSpPr>
        <p:spPr>
          <a:xfrm>
            <a:off x="1581632" y="3247927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1a064f1fad_0_90"/>
          <p:cNvSpPr/>
          <p:nvPr/>
        </p:nvSpPr>
        <p:spPr>
          <a:xfrm>
            <a:off x="1563975" y="3704284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1a064f1fad_0_90"/>
          <p:cNvSpPr/>
          <p:nvPr/>
        </p:nvSpPr>
        <p:spPr>
          <a:xfrm>
            <a:off x="1563975" y="4131373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g31a064f1fad_0_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575" y="2748345"/>
            <a:ext cx="1391349" cy="159583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31a064f1fad_0_90"/>
          <p:cNvSpPr txBox="1"/>
          <p:nvPr/>
        </p:nvSpPr>
        <p:spPr>
          <a:xfrm>
            <a:off x="1610155" y="2764152"/>
            <a:ext cx="4563900" cy="1785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Zein dira lanbide honen erantzukizun nagusiak?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trebetasun edo ezagutza behar dira lanbide honetan aritzeko?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Non egin ohi dute lan arlo honetako profesionalek?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aukera eskaintzen ditu karrera honek etorkizunerako?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g31a064f1fad_0_90"/>
          <p:cNvSpPr txBox="1"/>
          <p:nvPr/>
        </p:nvSpPr>
        <p:spPr>
          <a:xfrm>
            <a:off x="470689" y="4556067"/>
            <a:ext cx="8035800" cy="6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Zalantzarik baduzu edo lanbideren bati buruzko informazio gehiago nahi baduzu, zure galderei erantzuteko eta lan-esperientzia partekatzeko prest egongo diren profesionalak izango dituzu.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g31a064f1fad_0_90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6" name="Google Shape;346;g31a064f1fad_0_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1a064f1fad_0_90"/>
          <p:cNvSpPr txBox="1"/>
          <p:nvPr/>
        </p:nvSpPr>
        <p:spPr>
          <a:xfrm>
            <a:off x="177900" y="1283279"/>
            <a:ext cx="5455500" cy="5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Urratsa: Planetetan nabigatzea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3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8000" y="4594500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5550" y="3037725"/>
            <a:ext cx="1200175" cy="12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502151" y="390513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3"/>
          <p:cNvSpPr txBox="1"/>
          <p:nvPr/>
        </p:nvSpPr>
        <p:spPr>
          <a:xfrm>
            <a:off x="260200" y="2041534"/>
            <a:ext cx="6204393" cy="2410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Zein lanbide interesatu zaizu gehien eta sakonago ikertzea gustatuko litzaizuke? 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Hartu minutu batzuk pentsatzeko eta gehien erakartzen zaituen lanbidea aukeratzeko.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Ondoren, zure aukera eta lanbide hori ikertzeko arrazoi labur bat idatzi beharko dituzu. </a:t>
            </a: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Konpromiso horrek </a:t>
            </a: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zure bokazio-aurkikuntzaren prozesuan sakontzen lagunduko dizu.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Ikerketa-proiektu bat </a:t>
            </a: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egin dezakezu, eta lanbide horretan aritzeko behar diren ikasketak, ikastaroak edo ziurtagiriak aurkitu. Lan-lekuak, rol desberdinak eta lan-merkatua arlo horretan nola dagoen ere azter dezakezu.</a:t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Azkenik, lanbide honek gizartean duen eraginari buruz </a:t>
            </a: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hausnartu</a:t>
            </a: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(aurrerapen zientifikoak, teknologikoak edo pertsonen bizi-kalitatea hobetzea).</a:t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13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59" name="Google Shape;35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3"/>
          <p:cNvSpPr txBox="1"/>
          <p:nvPr/>
        </p:nvSpPr>
        <p:spPr>
          <a:xfrm>
            <a:off x="260200" y="1237276"/>
            <a:ext cx="5455500" cy="7745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6. Urratsa: Konpromisoa eta ikerketa-proiektua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6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323250" y="1649325"/>
            <a:ext cx="4335836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7803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212625" y="3635300"/>
            <a:ext cx="5266674" cy="7869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4925" y="11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23751" y="564089"/>
            <a:ext cx="1402425" cy="172592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6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GAUZATZEKO GOMENDIOAK: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75" name="Google Shape;375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6"/>
          <p:cNvSpPr txBox="1"/>
          <p:nvPr/>
        </p:nvSpPr>
        <p:spPr>
          <a:xfrm>
            <a:off x="478421" y="1683741"/>
            <a:ext cx="4745330" cy="6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Ziurtatu Interneteko sarbidea duzula, plataformaren informazioa berrikusi ahal izateko.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16"/>
          <p:cNvSpPr txBox="1"/>
          <p:nvPr/>
        </p:nvSpPr>
        <p:spPr>
          <a:xfrm>
            <a:off x="957750" y="2757923"/>
            <a:ext cx="4644900" cy="924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Erabili espazio lasai bat, kontzentratu ahal izateko.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16"/>
          <p:cNvSpPr txBox="1"/>
          <p:nvPr/>
        </p:nvSpPr>
        <p:spPr>
          <a:xfrm>
            <a:off x="279070" y="3635300"/>
            <a:ext cx="5200229" cy="6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Galderarik baduzu edo laguntza behar baduzu, ez izan zalantzarik eta galdetu programaren gidariari edo konfiantzazko pertsona bati.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3395c9f15e9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4" name="Google Shape;384;g3395c9f15e9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5" name="Google Shape;385;g3395c9f15e9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g3395c9f15e9_0_3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g3395c9f15e9_0_3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g3395c9f15e9_0_3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g3395c9f15e9_0_3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0" name="Google Shape;390;g3395c9f15e9_0_3"/>
          <p:cNvPicPr preferRelativeResize="0"/>
          <p:nvPr/>
        </p:nvPicPr>
        <p:blipFill rotWithShape="1">
          <a:blip r:embed="rId6">
            <a:alphaModFix/>
          </a:blip>
          <a:srcRect b="9910" l="3997" r="3461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3395c9f15e9_0_3"/>
          <p:cNvPicPr preferRelativeResize="0"/>
          <p:nvPr/>
        </p:nvPicPr>
        <p:blipFill rotWithShape="1">
          <a:blip r:embed="rId7">
            <a:alphaModFix/>
          </a:blip>
          <a:srcRect b="19445" l="10829" r="6313" t="5877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3395c9f15e9_0_3"/>
          <p:cNvPicPr preferRelativeResize="0"/>
          <p:nvPr/>
        </p:nvPicPr>
        <p:blipFill rotWithShape="1">
          <a:blip r:embed="rId8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g3395c9f15e9_0_3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g3395c9f15e9_0_3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g3395c9f15e9_0_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3395c9f15e9_0_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3395c9f15e9_0_3"/>
          <p:cNvSpPr txBox="1"/>
          <p:nvPr/>
        </p:nvSpPr>
        <p:spPr>
          <a:xfrm>
            <a:off x="140650" y="1488425"/>
            <a:ext cx="32256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3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Nire planetarik gogokoena: bidaia bat STEM bokazio-espaziora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98" name="Google Shape;398;g3395c9f15e9_0_3"/>
          <p:cNvPicPr preferRelativeResize="0"/>
          <p:nvPr/>
        </p:nvPicPr>
        <p:blipFill rotWithShape="1">
          <a:blip r:embed="rId11">
            <a:alphaModFix/>
          </a:blip>
          <a:srcRect b="0" l="0" r="0" t="18817"/>
          <a:stretch/>
        </p:blipFill>
        <p:spPr>
          <a:xfrm rot="5400000">
            <a:off x="5558375" y="842200"/>
            <a:ext cx="4438851" cy="26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3395c9f15e9_0_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484724" y="620150"/>
            <a:ext cx="5279237" cy="30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3395c9f15e9_0_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0650" y="141750"/>
            <a:ext cx="2783949" cy="94610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3395c9f15e9_0_3"/>
          <p:cNvSpPr txBox="1"/>
          <p:nvPr/>
        </p:nvSpPr>
        <p:spPr>
          <a:xfrm>
            <a:off x="4208652" y="4339698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77672505c_0_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" name="Google Shape;205;g3377672505c_0_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377672505c_0_0"/>
          <p:cNvSpPr txBox="1"/>
          <p:nvPr/>
        </p:nvSpPr>
        <p:spPr>
          <a:xfrm>
            <a:off x="260200" y="1233107"/>
            <a:ext cx="8508000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Ikastetxeak, Europako Espazio Agentziaren (ESA) gonbidapen berezi bati esker, gogotsu iragarri du jarduera hau: "</a:t>
            </a:r>
            <a:r>
              <a:rPr b="1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Nire planetarik gogokoena: bidaia bat STEM bokazio-espaziora</a:t>
            </a:r>
            <a:r>
              <a:rPr b="0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". Europako Espazio Agentziaren (ESA) gonbidapen berezi bati esker, STEM lanbideak modu berdingabean eta zirraragarrian esploratzeko aukera izango duzu. Presta zaitez unibertsoa garatzen laguntzen duten profesional grinatsuak bizi diren planetak esploratzeko.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g3377672505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77672505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377672505c_0_0"/>
          <p:cNvPicPr preferRelativeResize="0"/>
          <p:nvPr/>
        </p:nvPicPr>
        <p:blipFill rotWithShape="1">
          <a:blip r:embed="rId5">
            <a:alphaModFix/>
          </a:blip>
          <a:srcRect b="24109" l="0" r="0" t="31303"/>
          <a:stretch/>
        </p:blipFill>
        <p:spPr>
          <a:xfrm>
            <a:off x="-76200" y="2779073"/>
            <a:ext cx="9453752" cy="18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377672505c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5184" y="2627525"/>
            <a:ext cx="4233784" cy="241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32625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/>
        </p:nvSpPr>
        <p:spPr>
          <a:xfrm>
            <a:off x="471404" y="1960430"/>
            <a:ext cx="1340081" cy="8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Talde-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esplorazioa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2533125" y="1933675"/>
            <a:ext cx="1692600" cy="67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"/>
          <p:cNvSpPr txBox="1"/>
          <p:nvPr/>
        </p:nvSpPr>
        <p:spPr>
          <a:xfrm>
            <a:off x="2636325" y="1915750"/>
            <a:ext cx="1589400" cy="80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Galderen</a:t>
            </a:r>
            <a:r>
              <a:rPr b="1" i="0" lang="es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dinamika</a:t>
            </a:r>
            <a:r>
              <a:rPr b="1" i="0" lang="es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/>
        </p:nvSpPr>
        <p:spPr>
          <a:xfrm>
            <a:off x="297013" y="3789510"/>
            <a:ext cx="1811400" cy="494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Asmatu lanbidea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2544925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 txBox="1"/>
          <p:nvPr/>
        </p:nvSpPr>
        <p:spPr>
          <a:xfrm>
            <a:off x="2648125" y="3666400"/>
            <a:ext cx="1692600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Planetetan nabigatzea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4585238" y="368432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4688438" y="3666400"/>
            <a:ext cx="1589400" cy="98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Konpromisoa eta ikerketa-proiektua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580862" y="-5429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4740000" y="193367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/>
        </p:nvSpPr>
        <p:spPr>
          <a:xfrm>
            <a:off x="4843200" y="1915750"/>
            <a:ext cx="1589400" cy="80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Taldeak osatzea 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42113" y="159476"/>
            <a:ext cx="1398713" cy="1703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 txBox="1"/>
          <p:nvPr/>
        </p:nvSpPr>
        <p:spPr>
          <a:xfrm>
            <a:off x="177900" y="828411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 txBox="1"/>
          <p:nvPr/>
        </p:nvSpPr>
        <p:spPr>
          <a:xfrm>
            <a:off x="2473970" y="1488137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250037" y="1477094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4562927" y="3169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6.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2533125" y="315197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260200" y="3186774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4676031" y="1488137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7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242508" y="1205061"/>
            <a:ext cx="5455500" cy="5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 Talde-esplorazioa  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minutu)</a:t>
            </a:r>
            <a:endParaRPr/>
          </a:p>
        </p:txBody>
      </p:sp>
      <p:sp>
        <p:nvSpPr>
          <p:cNvPr id="247" name="Google Shape;247;p7"/>
          <p:cNvSpPr/>
          <p:nvPr/>
        </p:nvSpPr>
        <p:spPr>
          <a:xfrm>
            <a:off x="394300" y="2082325"/>
            <a:ext cx="4711500" cy="2289900"/>
          </a:xfrm>
          <a:prstGeom prst="wedgeRoundRectCallout">
            <a:avLst>
              <a:gd fmla="val 62987" name="adj1"/>
              <a:gd fmla="val 33080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555300" y="2267796"/>
            <a:ext cx="4178400" cy="19189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Planeta bakoitzak lanbide bat du: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Bizitza, Zientzia, Eraikuntza, Energia, Mundu Digitala, eta Makinak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Zure misioa da zein planetan bizitzea gustatuko litzaizukeen eta profesionalki garatzea.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Aireratzeko prest?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Erabili oinarri hau inspirazio gisa lan egiten duzun bitartean.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9100" y="199525"/>
            <a:ext cx="1821350" cy="9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4653" y="3143800"/>
            <a:ext cx="1406895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485694" y="3603250"/>
            <a:ext cx="1105526" cy="15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3" name="Google Shape;25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8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382200" y="2145750"/>
            <a:ext cx="4813800" cy="1794900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1544950" y="2329891"/>
            <a:ext cx="4488300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Fase honetan, bi baliabide garrantzitsu erabiliko dituzu: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Galderen bilduma 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eta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Planeten txartelak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Gidariak, hasteko, bildumako galdera batzuk irakurriko ditu, zure interesak lanbide desberdinekin lotzeko diseinatuak.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7650" y="0"/>
            <a:ext cx="1827300" cy="107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"/>
          <p:cNvSpPr/>
          <p:nvPr/>
        </p:nvSpPr>
        <p:spPr>
          <a:xfrm>
            <a:off x="1568225" y="4244800"/>
            <a:ext cx="2364300" cy="362100"/>
          </a:xfrm>
          <a:prstGeom prst="roundRect">
            <a:avLst>
              <a:gd fmla="val 16667" name="adj"/>
            </a:avLst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1D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1701725" y="4225750"/>
            <a:ext cx="2969700" cy="43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Galderen bilduma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453000" y="4465575"/>
            <a:ext cx="334150" cy="3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400" y="3457300"/>
            <a:ext cx="970926" cy="151510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/>
          <p:nvPr/>
        </p:nvSpPr>
        <p:spPr>
          <a:xfrm>
            <a:off x="4235225" y="4244800"/>
            <a:ext cx="1960800" cy="362100"/>
          </a:xfrm>
          <a:prstGeom prst="roundRect">
            <a:avLst>
              <a:gd fmla="val 16667" name="adj"/>
            </a:avLst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1D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4368725" y="4225750"/>
            <a:ext cx="1827300" cy="43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Planeten txartelak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" name="Google Shape;2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120000" y="4465575"/>
            <a:ext cx="334150" cy="3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8"/>
          <p:cNvPicPr preferRelativeResize="0"/>
          <p:nvPr/>
        </p:nvPicPr>
        <p:blipFill rotWithShape="1">
          <a:blip r:embed="rId7">
            <a:alphaModFix/>
          </a:blip>
          <a:srcRect b="0" l="0" r="-947" t="0"/>
          <a:stretch/>
        </p:blipFill>
        <p:spPr>
          <a:xfrm>
            <a:off x="6828825" y="2933925"/>
            <a:ext cx="1572525" cy="14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8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205800" y="1281175"/>
            <a:ext cx="5455500" cy="5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 Galderen dinamika  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77672505c_0_20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377672505c_0_205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FF1D25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PLANETEN TXARTELAK</a:t>
            </a:r>
            <a:endParaRPr b="0" i="0" sz="2400" u="none" cap="none" strike="noStrike">
              <a:solidFill>
                <a:srgbClr val="666666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0" name="Google Shape;280;g3377672505c_0_205"/>
          <p:cNvSpPr txBox="1"/>
          <p:nvPr/>
        </p:nvSpPr>
        <p:spPr>
          <a:xfrm>
            <a:off x="4711225" y="1262125"/>
            <a:ext cx="375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" sz="2400" u="none" cap="none" strike="noStrike">
                <a:solidFill>
                  <a:srgbClr val="FF1D25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GALDEREN BILDUMA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3377672505c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377672505c_0_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25" y="1827933"/>
            <a:ext cx="2208075" cy="31520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3" name="Google Shape;283;g3377672505c_0_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5950" y="1920317"/>
            <a:ext cx="2078618" cy="29672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4" name="Google Shape;284;g3377672505c_0_2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6967" y="1920317"/>
            <a:ext cx="2078618" cy="29672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31a064f1fad_0_46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31a064f1fad_0_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1a064f1fad_0_46"/>
          <p:cNvSpPr/>
          <p:nvPr/>
        </p:nvSpPr>
        <p:spPr>
          <a:xfrm>
            <a:off x="1205075" y="1747594"/>
            <a:ext cx="5455500" cy="1808756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31a064f1fad_0_46"/>
          <p:cNvSpPr txBox="1"/>
          <p:nvPr/>
        </p:nvSpPr>
        <p:spPr>
          <a:xfrm>
            <a:off x="1256002" y="1721987"/>
            <a:ext cx="5228700" cy="19189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Galdera bakoitza eremu profesional bat irudikatzen duen planeta bati lotuta dago.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Adibidez, galdera hau bada: "Gustatuko litzaizuke pertsonei osasuna berreskuratzen laguntzen lan egitea eta talde medikoetan laguntzea?" eta zure erantzuna baiezkoa da, BIZITZA planetaren txartela jasoko duzu (osasunarekin lotutako lanbideak).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3" name="Google Shape;293;g31a064f1fad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400" y="3457300"/>
            <a:ext cx="970926" cy="151510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1a064f1fad_0_46"/>
          <p:cNvSpPr/>
          <p:nvPr/>
        </p:nvSpPr>
        <p:spPr>
          <a:xfrm>
            <a:off x="1517750" y="3687700"/>
            <a:ext cx="4959900" cy="1391400"/>
          </a:xfrm>
          <a:prstGeom prst="wedgeRoundRectCallout">
            <a:avLst>
              <a:gd fmla="val -58434" name="adj1"/>
              <a:gd fmla="val -36683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1a064f1fad_0_46"/>
          <p:cNvSpPr txBox="1"/>
          <p:nvPr/>
        </p:nvSpPr>
        <p:spPr>
          <a:xfrm>
            <a:off x="1550188" y="3653107"/>
            <a:ext cx="4816200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Galderei erantzun ahala, interesatzen zaizkizun lanbideei dagozkien planeten izenak dituzten txartelak emango zaizkizu.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Txartel bakoitzak hurrengo fasean esploratu beharreko aukeren mundu bat irudikatzen du.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6" name="Google Shape;296;g31a064f1fad_0_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9125" y="3073850"/>
            <a:ext cx="1330663" cy="13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1a064f1fad_0_46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8" name="Google Shape;298;g31a064f1fad_0_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2098" y="343746"/>
            <a:ext cx="781100" cy="76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31a064f1fad_0_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1a064f1fad_0_46"/>
          <p:cNvSpPr txBox="1"/>
          <p:nvPr/>
        </p:nvSpPr>
        <p:spPr>
          <a:xfrm>
            <a:off x="177900" y="1196232"/>
            <a:ext cx="5455500" cy="5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 Galderen dinamika  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9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305475" y="2145750"/>
            <a:ext cx="4999800" cy="1929600"/>
          </a:xfrm>
          <a:prstGeom prst="wedgeRoundRectCallout">
            <a:avLst>
              <a:gd fmla="val 59142" name="adj1"/>
              <a:gd fmla="val 33925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 txBox="1"/>
          <p:nvPr/>
        </p:nvSpPr>
        <p:spPr>
          <a:xfrm>
            <a:off x="339763" y="2145750"/>
            <a:ext cx="5113980" cy="21028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Orain, aurreko pausoan aukeratu diren planetetan oinarritutako taldeak osatzen dira.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Planeta bat baino gehiagoko txartelak badituzu, txartel gehien dituen planeta bisitatzea gomendatzen dizugu. Txartel kopurua planeta bat baino gehiagorentzat berdina bada, libreki aukeratu dezakezu zein bisitatu lehenengo.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Etxetik ere azter ditzakezu beste planetak.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9" name="Google Shape;3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4663" y="317025"/>
            <a:ext cx="1333600" cy="1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378925" y="3441750"/>
            <a:ext cx="1419722" cy="16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9"/>
          <p:cNvPicPr preferRelativeResize="0"/>
          <p:nvPr/>
        </p:nvPicPr>
        <p:blipFill rotWithShape="1">
          <a:blip r:embed="rId6">
            <a:alphaModFix/>
          </a:blip>
          <a:srcRect b="0" l="0" r="-947" t="0"/>
          <a:stretch/>
        </p:blipFill>
        <p:spPr>
          <a:xfrm>
            <a:off x="6828825" y="2933925"/>
            <a:ext cx="1572525" cy="14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9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3" name="Google Shape;31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9"/>
          <p:cNvSpPr txBox="1"/>
          <p:nvPr/>
        </p:nvSpPr>
        <p:spPr>
          <a:xfrm>
            <a:off x="177900" y="1238122"/>
            <a:ext cx="5455500" cy="5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 Taldeak osatzea 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minutu)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0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305475" y="3052049"/>
            <a:ext cx="4999800" cy="1774425"/>
          </a:xfrm>
          <a:prstGeom prst="wedgeRoundRectCallout">
            <a:avLst>
              <a:gd fmla="val 39620" name="adj1"/>
              <a:gd fmla="val -8083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 txBox="1"/>
          <p:nvPr/>
        </p:nvSpPr>
        <p:spPr>
          <a:xfrm>
            <a:off x="419213" y="3077476"/>
            <a:ext cx="4644900" cy="167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Fase honetan, profesionalak ezagutzeko aukera izango duzu. Esperientzia dinamikoagoa eta dibertigarriagoa izan dadin, profesionalek beren lanari buruzko datu bitxiak partekatuko dituzte, eta zer lanbidetakoa den asmatu beharko duzu. 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Saiatu asmatzen!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3" name="Google Shape;32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3913" y="45175"/>
            <a:ext cx="3440400" cy="15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895263" y="1773675"/>
            <a:ext cx="1391669" cy="165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2731" y="2831299"/>
            <a:ext cx="936100" cy="154092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0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7" name="Google Shape;32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0"/>
          <p:cNvSpPr txBox="1"/>
          <p:nvPr/>
        </p:nvSpPr>
        <p:spPr>
          <a:xfrm>
            <a:off x="177900" y="1280095"/>
            <a:ext cx="5455500" cy="7745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Urratsa: Asmatu lanbidea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