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h16cG3I2YGyperlQhh2RPxXi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7a2da7dac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37a2da7da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7a2da7dac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37a2da7dac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7a2da7dac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37a2da7dac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77672505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37767250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7a2da7dac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337a2da7dac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77672505c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77672505c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7a2da7dac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37a2da7dac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a064f1fad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1a064f1fa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9.jp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10.jpg"/><Relationship Id="rId8"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7"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6.png"/><Relationship Id="rId13" Type="http://schemas.openxmlformats.org/officeDocument/2006/relationships/image" Target="../media/image18.jpg"/><Relationship Id="rId12"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jpg"/><Relationship Id="rId5" Type="http://schemas.openxmlformats.org/officeDocument/2006/relationships/image" Target="../media/image8.png"/><Relationship Id="rId6" Type="http://schemas.openxmlformats.org/officeDocument/2006/relationships/image" Target="../media/image10.jpg"/><Relationship Id="rId7" Type="http://schemas.openxmlformats.org/officeDocument/2006/relationships/image" Target="../media/image4.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21.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50.png"/><Relationship Id="rId5" Type="http://schemas.openxmlformats.org/officeDocument/2006/relationships/image" Target="../media/image21.png"/><Relationship Id="rId6" Type="http://schemas.openxmlformats.org/officeDocument/2006/relationships/image" Target="../media/image55.png"/><Relationship Id="rId7" Type="http://schemas.openxmlformats.org/officeDocument/2006/relationships/image" Target="../media/image53.png"/><Relationship Id="rId8" Type="http://schemas.openxmlformats.org/officeDocument/2006/relationships/image" Target="../media/image5.png"/></Relationships>
</file>

<file path=ppt/slides/_rels/slide14.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6.png"/><Relationship Id="rId13" Type="http://schemas.openxmlformats.org/officeDocument/2006/relationships/image" Target="../media/image18.jpg"/><Relationship Id="rId12"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jpg"/><Relationship Id="rId5" Type="http://schemas.openxmlformats.org/officeDocument/2006/relationships/image" Target="../media/image8.png"/><Relationship Id="rId6" Type="http://schemas.openxmlformats.org/officeDocument/2006/relationships/image" Target="../media/image10.jpg"/><Relationship Id="rId7" Type="http://schemas.openxmlformats.org/officeDocument/2006/relationships/image" Target="../media/image4.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6.jpg"/><Relationship Id="rId6"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jp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6.jpg"/><Relationship Id="rId9" Type="http://schemas.openxmlformats.org/officeDocument/2006/relationships/hyperlink" Target="https://youtu.be/DOWDNBu9DkU" TargetMode="External"/><Relationship Id="rId5" Type="http://schemas.openxmlformats.org/officeDocument/2006/relationships/image" Target="../media/image36.png"/><Relationship Id="rId6" Type="http://schemas.openxmlformats.org/officeDocument/2006/relationships/image" Target="../media/image31.png"/><Relationship Id="rId7" Type="http://schemas.openxmlformats.org/officeDocument/2006/relationships/hyperlink" Target="https://youtu.be/erCAp_Bd0AQ" TargetMode="External"/><Relationship Id="rId8" Type="http://schemas.openxmlformats.org/officeDocument/2006/relationships/hyperlink" Target="https://youtu.be/XzZJuEDQ1a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6.jpg"/><Relationship Id="rId5" Type="http://schemas.openxmlformats.org/officeDocument/2006/relationships/image" Target="../media/image44.png"/><Relationship Id="rId6" Type="http://schemas.openxmlformats.org/officeDocument/2006/relationships/image" Target="../media/image32.png"/><Relationship Id="rId7" Type="http://schemas.openxmlformats.org/officeDocument/2006/relationships/image" Target="../media/image39.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5.png"/><Relationship Id="rId5" Type="http://schemas.openxmlformats.org/officeDocument/2006/relationships/image" Target="../media/image4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38.png"/><Relationship Id="rId5" Type="http://schemas.openxmlformats.org/officeDocument/2006/relationships/image" Target="../media/image35.png"/><Relationship Id="rId6" Type="http://schemas.openxmlformats.org/officeDocument/2006/relationships/image" Target="../media/image42.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4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26.jpg"/><Relationship Id="rId9" Type="http://schemas.openxmlformats.org/officeDocument/2006/relationships/image" Target="../media/image5.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46.png"/><Relationship Id="rId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4"/>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182" name="Google Shape;182;p4"/>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183" name="Google Shape;183;p4"/>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184" name="Google Shape;184;p4"/>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6">
            <a:alphaModFix/>
          </a:blip>
          <a:srcRect b="9910" l="3997" r="3460" t="17430"/>
          <a:stretch/>
        </p:blipFill>
        <p:spPr>
          <a:xfrm>
            <a:off x="5621975" y="4717502"/>
            <a:ext cx="700277" cy="176960"/>
          </a:xfrm>
          <a:prstGeom prst="rect">
            <a:avLst/>
          </a:prstGeom>
          <a:noFill/>
          <a:ln>
            <a:noFill/>
          </a:ln>
        </p:spPr>
      </p:pic>
      <p:pic>
        <p:nvPicPr>
          <p:cNvPr id="189" name="Google Shape;189;p4"/>
          <p:cNvPicPr preferRelativeResize="0"/>
          <p:nvPr/>
        </p:nvPicPr>
        <p:blipFill rotWithShape="1">
          <a:blip r:embed="rId7">
            <a:alphaModFix/>
          </a:blip>
          <a:srcRect b="19450" l="10826" r="6317" t="5875"/>
          <a:stretch/>
        </p:blipFill>
        <p:spPr>
          <a:xfrm>
            <a:off x="6435914" y="4653706"/>
            <a:ext cx="601776" cy="302647"/>
          </a:xfrm>
          <a:prstGeom prst="rect">
            <a:avLst/>
          </a:prstGeom>
          <a:noFill/>
          <a:ln>
            <a:noFill/>
          </a:ln>
        </p:spPr>
      </p:pic>
      <p:pic>
        <p:nvPicPr>
          <p:cNvPr id="190" name="Google Shape;190;p4"/>
          <p:cNvPicPr preferRelativeResize="0"/>
          <p:nvPr/>
        </p:nvPicPr>
        <p:blipFill rotWithShape="1">
          <a:blip r:embed="rId8">
            <a:alphaModFix/>
          </a:blip>
          <a:srcRect b="30665" l="4977" r="4688" t="26089"/>
          <a:stretch/>
        </p:blipFill>
        <p:spPr>
          <a:xfrm>
            <a:off x="7208652" y="4698009"/>
            <a:ext cx="625153" cy="223792"/>
          </a:xfrm>
          <a:prstGeom prst="rect">
            <a:avLst/>
          </a:prstGeom>
          <a:noFill/>
          <a:ln>
            <a:noFill/>
          </a:ln>
        </p:spPr>
      </p:pic>
      <p:cxnSp>
        <p:nvCxnSpPr>
          <p:cNvPr id="191" name="Google Shape;191;p4"/>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2" name="Google Shape;192;p4"/>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3" name="Google Shape;193;p4"/>
          <p:cNvPicPr preferRelativeResize="0"/>
          <p:nvPr/>
        </p:nvPicPr>
        <p:blipFill rotWithShape="1">
          <a:blip r:embed="rId9">
            <a:alphaModFix/>
          </a:blip>
          <a:srcRect b="0" l="0" r="0" t="0"/>
          <a:stretch/>
        </p:blipFill>
        <p:spPr>
          <a:xfrm>
            <a:off x="8622525" y="4663825"/>
            <a:ext cx="275472" cy="302649"/>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4287612" y="4653688"/>
            <a:ext cx="601776" cy="261631"/>
          </a:xfrm>
          <a:prstGeom prst="rect">
            <a:avLst/>
          </a:prstGeom>
          <a:noFill/>
          <a:ln>
            <a:noFill/>
          </a:ln>
        </p:spPr>
      </p:pic>
      <p:sp>
        <p:nvSpPr>
          <p:cNvPr id="195" name="Google Shape;195;p4"/>
          <p:cNvSpPr txBox="1"/>
          <p:nvPr/>
        </p:nvSpPr>
        <p:spPr>
          <a:xfrm>
            <a:off x="267950" y="1488425"/>
            <a:ext cx="2881500" cy="204052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300" u="none" cap="none" strike="noStrike">
                <a:solidFill>
                  <a:schemeClr val="dk2"/>
                </a:solidFill>
                <a:latin typeface="Oswald"/>
                <a:ea typeface="Oswald"/>
                <a:cs typeface="Oswald"/>
                <a:sym typeface="Oswald"/>
              </a:rPr>
              <a:t>Nabigazio-egunkaria</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96" name="Google Shape;196;p4"/>
          <p:cNvPicPr preferRelativeResize="0"/>
          <p:nvPr/>
        </p:nvPicPr>
        <p:blipFill rotWithShape="1">
          <a:blip r:embed="rId11">
            <a:alphaModFix/>
          </a:blip>
          <a:srcRect b="0" l="0" r="0" t="0"/>
          <a:stretch/>
        </p:blipFill>
        <p:spPr>
          <a:xfrm>
            <a:off x="140650" y="141750"/>
            <a:ext cx="2783949" cy="946101"/>
          </a:xfrm>
          <a:prstGeom prst="rect">
            <a:avLst/>
          </a:prstGeom>
          <a:noFill/>
          <a:ln>
            <a:noFill/>
          </a:ln>
        </p:spPr>
      </p:pic>
      <p:pic>
        <p:nvPicPr>
          <p:cNvPr id="197" name="Google Shape;197;p4"/>
          <p:cNvPicPr preferRelativeResize="0"/>
          <p:nvPr/>
        </p:nvPicPr>
        <p:blipFill rotWithShape="1">
          <a:blip r:embed="rId12">
            <a:alphaModFix/>
          </a:blip>
          <a:srcRect b="19458" l="11015" r="23214" t="0"/>
          <a:stretch/>
        </p:blipFill>
        <p:spPr>
          <a:xfrm>
            <a:off x="6750849" y="0"/>
            <a:ext cx="2368825" cy="4349327"/>
          </a:xfrm>
          <a:prstGeom prst="rect">
            <a:avLst/>
          </a:prstGeom>
          <a:noFill/>
          <a:ln>
            <a:noFill/>
          </a:ln>
        </p:spPr>
      </p:pic>
      <p:pic>
        <p:nvPicPr>
          <p:cNvPr id="198" name="Google Shape;198;p4"/>
          <p:cNvPicPr preferRelativeResize="0"/>
          <p:nvPr/>
        </p:nvPicPr>
        <p:blipFill rotWithShape="1">
          <a:blip r:embed="rId13">
            <a:alphaModFix/>
          </a:blip>
          <a:srcRect b="0" l="0" r="0" t="0"/>
          <a:stretch/>
        </p:blipFill>
        <p:spPr>
          <a:xfrm>
            <a:off x="2971800" y="670900"/>
            <a:ext cx="5475476" cy="3122736"/>
          </a:xfrm>
          <a:prstGeom prst="rect">
            <a:avLst/>
          </a:prstGeom>
          <a:noFill/>
          <a:ln>
            <a:noFill/>
          </a:ln>
        </p:spPr>
      </p:pic>
      <p:sp>
        <p:nvSpPr>
          <p:cNvPr id="199" name="Google Shape;199;p4"/>
          <p:cNvSpPr txBox="1"/>
          <p:nvPr/>
        </p:nvSpPr>
        <p:spPr>
          <a:xfrm>
            <a:off x="4208652" y="4223616"/>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37a2da7dac_0_10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337a2da7dac_0_104"/>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34" name="Google Shape;334;g337a2da7dac_0_104"/>
          <p:cNvPicPr preferRelativeResize="0"/>
          <p:nvPr/>
        </p:nvPicPr>
        <p:blipFill rotWithShape="1">
          <a:blip r:embed="rId3">
            <a:alphaModFix/>
          </a:blip>
          <a:srcRect b="0" l="0" r="0" t="0"/>
          <a:stretch/>
        </p:blipFill>
        <p:spPr>
          <a:xfrm flipH="1">
            <a:off x="3726576" y="2215163"/>
            <a:ext cx="1057453" cy="1590050"/>
          </a:xfrm>
          <a:prstGeom prst="rect">
            <a:avLst/>
          </a:prstGeom>
          <a:noFill/>
          <a:ln>
            <a:noFill/>
          </a:ln>
        </p:spPr>
      </p:pic>
      <p:sp>
        <p:nvSpPr>
          <p:cNvPr id="335" name="Google Shape;335;g337a2da7dac_0_104"/>
          <p:cNvSpPr/>
          <p:nvPr/>
        </p:nvSpPr>
        <p:spPr>
          <a:xfrm>
            <a:off x="794550" y="1319576"/>
            <a:ext cx="2555400" cy="17565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200" u="none" cap="none" strike="noStrike">
                <a:solidFill>
                  <a:srgbClr val="000000"/>
                </a:solidFill>
                <a:latin typeface="Roboto"/>
                <a:ea typeface="Roboto"/>
                <a:cs typeface="Roboto"/>
                <a:sym typeface="Roboto"/>
              </a:rPr>
              <a:t>NIRE INTERES PROFESIONALAK, NIRE NORTASUNAREN ARABERA</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36" name="Google Shape;336;g337a2da7dac_0_104"/>
          <p:cNvSpPr/>
          <p:nvPr/>
        </p:nvSpPr>
        <p:spPr>
          <a:xfrm>
            <a:off x="794550" y="3216626"/>
            <a:ext cx="2555400" cy="17565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200" u="none" cap="none" strike="noStrike">
                <a:solidFill>
                  <a:srgbClr val="000000"/>
                </a:solidFill>
                <a:latin typeface="Roboto"/>
                <a:ea typeface="Roboto"/>
                <a:cs typeface="Roboto"/>
                <a:sym typeface="Roboto"/>
              </a:rPr>
              <a:t>NIRE ZALETASUNAK ETA INTERESAK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37" name="Google Shape;337;g337a2da7dac_0_104"/>
          <p:cNvSpPr txBox="1"/>
          <p:nvPr/>
        </p:nvSpPr>
        <p:spPr>
          <a:xfrm>
            <a:off x="1083152" y="2076759"/>
            <a:ext cx="2055000" cy="1046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38" name="Google Shape;338;g337a2da7dac_0_104"/>
          <p:cNvSpPr txBox="1"/>
          <p:nvPr/>
        </p:nvSpPr>
        <p:spPr>
          <a:xfrm>
            <a:off x="972186" y="3677619"/>
            <a:ext cx="2055000" cy="1046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pic>
        <p:nvPicPr>
          <p:cNvPr id="339" name="Google Shape;339;g337a2da7dac_0_104"/>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40" name="Google Shape;340;g337a2da7dac_0_104"/>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a:highlight>
                <a:schemeClr val="lt1"/>
              </a:highlight>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41" name="Google Shape;341;g337a2da7dac_0_104"/>
          <p:cNvPicPr preferRelativeResize="0"/>
          <p:nvPr/>
        </p:nvPicPr>
        <p:blipFill>
          <a:blip r:embed="rId5">
            <a:alphaModFix/>
          </a:blip>
          <a:stretch>
            <a:fillRect/>
          </a:stretch>
        </p:blipFill>
        <p:spPr>
          <a:xfrm>
            <a:off x="5728908" y="152400"/>
            <a:ext cx="2958846" cy="42237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37a2da7dac_0_130"/>
          <p:cNvPicPr preferRelativeResize="0"/>
          <p:nvPr/>
        </p:nvPicPr>
        <p:blipFill rotWithShape="1">
          <a:blip r:embed="rId3">
            <a:alphaModFix/>
          </a:blip>
          <a:srcRect b="19458" l="11015" r="23214" t="0"/>
          <a:stretch/>
        </p:blipFill>
        <p:spPr>
          <a:xfrm>
            <a:off x="6750849" y="0"/>
            <a:ext cx="2368825" cy="4349327"/>
          </a:xfrm>
          <a:prstGeom prst="rect">
            <a:avLst/>
          </a:prstGeom>
          <a:noFill/>
          <a:ln>
            <a:noFill/>
          </a:ln>
        </p:spPr>
      </p:pic>
      <p:sp>
        <p:nvSpPr>
          <p:cNvPr id="347" name="Google Shape;347;g337a2da7dac_0_1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337a2da7dac_0_13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349" name="Google Shape;349;g337a2da7dac_0_130"/>
          <p:cNvPicPr preferRelativeResize="0"/>
          <p:nvPr/>
        </p:nvPicPr>
        <p:blipFill rotWithShape="1">
          <a:blip r:embed="rId4">
            <a:alphaModFix/>
          </a:blip>
          <a:srcRect b="0" l="0" r="0" t="0"/>
          <a:stretch/>
        </p:blipFill>
        <p:spPr>
          <a:xfrm>
            <a:off x="6846950" y="3199850"/>
            <a:ext cx="1057450" cy="1057450"/>
          </a:xfrm>
          <a:prstGeom prst="rect">
            <a:avLst/>
          </a:prstGeom>
          <a:noFill/>
          <a:ln>
            <a:noFill/>
          </a:ln>
        </p:spPr>
      </p:pic>
      <p:pic>
        <p:nvPicPr>
          <p:cNvPr id="350" name="Google Shape;350;g337a2da7dac_0_130"/>
          <p:cNvPicPr preferRelativeResize="0"/>
          <p:nvPr/>
        </p:nvPicPr>
        <p:blipFill rotWithShape="1">
          <a:blip r:embed="rId5">
            <a:alphaModFix/>
          </a:blip>
          <a:srcRect b="0" l="0" r="0" t="0"/>
          <a:stretch/>
        </p:blipFill>
        <p:spPr>
          <a:xfrm>
            <a:off x="110425" y="2690551"/>
            <a:ext cx="1202674" cy="1626483"/>
          </a:xfrm>
          <a:prstGeom prst="rect">
            <a:avLst/>
          </a:prstGeom>
          <a:noFill/>
          <a:ln>
            <a:noFill/>
          </a:ln>
        </p:spPr>
      </p:pic>
      <p:pic>
        <p:nvPicPr>
          <p:cNvPr id="351" name="Google Shape;351;g337a2da7dac_0_130"/>
          <p:cNvPicPr preferRelativeResize="0"/>
          <p:nvPr/>
        </p:nvPicPr>
        <p:blipFill rotWithShape="1">
          <a:blip r:embed="rId6">
            <a:alphaModFix/>
          </a:blip>
          <a:srcRect b="0" l="0" r="0" t="0"/>
          <a:stretch/>
        </p:blipFill>
        <p:spPr>
          <a:xfrm>
            <a:off x="5564938" y="444686"/>
            <a:ext cx="998830" cy="989350"/>
          </a:xfrm>
          <a:prstGeom prst="rect">
            <a:avLst/>
          </a:prstGeom>
          <a:noFill/>
          <a:ln>
            <a:noFill/>
          </a:ln>
        </p:spPr>
      </p:pic>
      <p:pic>
        <p:nvPicPr>
          <p:cNvPr id="352" name="Google Shape;352;g337a2da7dac_0_130"/>
          <p:cNvPicPr preferRelativeResize="0"/>
          <p:nvPr/>
        </p:nvPicPr>
        <p:blipFill rotWithShape="1">
          <a:blip r:embed="rId7">
            <a:alphaModFix/>
          </a:blip>
          <a:srcRect b="0" l="0" r="0" t="0"/>
          <a:stretch/>
        </p:blipFill>
        <p:spPr>
          <a:xfrm>
            <a:off x="2414821" y="-4"/>
            <a:ext cx="772100" cy="572725"/>
          </a:xfrm>
          <a:prstGeom prst="rect">
            <a:avLst/>
          </a:prstGeom>
          <a:noFill/>
          <a:ln>
            <a:noFill/>
          </a:ln>
        </p:spPr>
      </p:pic>
      <p:sp>
        <p:nvSpPr>
          <p:cNvPr id="353" name="Google Shape;353;g337a2da7dac_0_130"/>
          <p:cNvSpPr/>
          <p:nvPr/>
        </p:nvSpPr>
        <p:spPr>
          <a:xfrm>
            <a:off x="1563975" y="22911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337a2da7dac_0_130"/>
          <p:cNvSpPr/>
          <p:nvPr/>
        </p:nvSpPr>
        <p:spPr>
          <a:xfrm>
            <a:off x="1563975" y="2672150"/>
            <a:ext cx="4999800" cy="4971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337a2da7dac_0_130"/>
          <p:cNvSpPr/>
          <p:nvPr/>
        </p:nvSpPr>
        <p:spPr>
          <a:xfrm>
            <a:off x="1563975" y="32055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337a2da7dac_0_130"/>
          <p:cNvSpPr/>
          <p:nvPr/>
        </p:nvSpPr>
        <p:spPr>
          <a:xfrm>
            <a:off x="1563975" y="3586549"/>
            <a:ext cx="4999800" cy="5598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37a2da7dac_0_130"/>
          <p:cNvSpPr txBox="1"/>
          <p:nvPr/>
        </p:nvSpPr>
        <p:spPr>
          <a:xfrm>
            <a:off x="1633725" y="2318950"/>
            <a:ext cx="4860300" cy="214183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None/>
            </a:pPr>
            <a:r>
              <a:rPr b="1" i="0" lang="es" sz="1300" u="none" cap="none" strike="noStrike">
                <a:solidFill>
                  <a:srgbClr val="666666"/>
                </a:solidFill>
                <a:latin typeface="Roboto"/>
                <a:ea typeface="Roboto"/>
                <a:cs typeface="Roboto"/>
                <a:sym typeface="Roboto"/>
              </a:rPr>
              <a:t>Berrikusi STEM lanbideen PLANETAK gehiago jakiteko.</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Berrikusi lanbideak aztertzeko behar diren IBILBIDEAK.</a:t>
            </a:r>
            <a:endParaRPr/>
          </a:p>
          <a:p>
            <a:pPr indent="0" lvl="0" marL="0" marR="0" rtl="0" algn="l">
              <a:lnSpc>
                <a:spcPct val="100000"/>
              </a:lnSpc>
              <a:spcBef>
                <a:spcPts val="1200"/>
              </a:spcBef>
              <a:spcAft>
                <a:spcPts val="0"/>
              </a:spcAft>
              <a:buClr>
                <a:srgbClr val="000000"/>
              </a:buClr>
              <a:buSzPts val="1300"/>
              <a:buFont typeface="Arial"/>
              <a:buNone/>
            </a:pPr>
            <a:r>
              <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1" i="0" lang="es" sz="1300" u="none" cap="none" strike="noStrike">
                <a:solidFill>
                  <a:srgbClr val="666666"/>
                </a:solidFill>
                <a:latin typeface="Roboto"/>
                <a:ea typeface="Roboto"/>
                <a:cs typeface="Roboto"/>
                <a:sym typeface="Roboto"/>
              </a:rPr>
              <a:t>Zure ikasketen inguruan erabaki bat hartzeko prest zaude?</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None/>
            </a:pPr>
            <a:r>
              <a:rPr b="1" i="0" lang="es" sz="1300" u="none" cap="none" strike="noStrike">
                <a:solidFill>
                  <a:srgbClr val="666666"/>
                </a:solidFill>
                <a:latin typeface="Roboto"/>
                <a:ea typeface="Roboto"/>
                <a:cs typeface="Roboto"/>
                <a:sym typeface="Roboto"/>
              </a:rPr>
              <a:t>Idatzi hartutako erabakia gauzatzen lagunduko dizuten KONPROMISOAK.</a:t>
            </a:r>
            <a:endParaRPr b="0" i="0" sz="1300" u="none" cap="none" strike="noStrike">
              <a:solidFill>
                <a:srgbClr val="666666"/>
              </a:solidFill>
              <a:latin typeface="Roboto"/>
              <a:ea typeface="Roboto"/>
              <a:cs typeface="Roboto"/>
              <a:sym typeface="Roboto"/>
            </a:endParaRPr>
          </a:p>
        </p:txBody>
      </p:sp>
      <p:pic>
        <p:nvPicPr>
          <p:cNvPr id="358" name="Google Shape;358;g337a2da7dac_0_130"/>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
        <p:nvSpPr>
          <p:cNvPr id="359" name="Google Shape;359;g337a2da7dac_0_130"/>
          <p:cNvSpPr txBox="1"/>
          <p:nvPr/>
        </p:nvSpPr>
        <p:spPr>
          <a:xfrm>
            <a:off x="127229" y="1267702"/>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Erabakiak hartzea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37a2da7dac_0_15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337a2da7dac_0_155"/>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66" name="Google Shape;366;g337a2da7dac_0_155"/>
          <p:cNvPicPr preferRelativeResize="0"/>
          <p:nvPr/>
        </p:nvPicPr>
        <p:blipFill rotWithShape="1">
          <a:blip r:embed="rId3">
            <a:alphaModFix/>
          </a:blip>
          <a:srcRect b="0" l="0" r="0" t="0"/>
          <a:stretch/>
        </p:blipFill>
        <p:spPr>
          <a:xfrm flipH="1">
            <a:off x="3574176" y="1605563"/>
            <a:ext cx="1057453" cy="1590050"/>
          </a:xfrm>
          <a:prstGeom prst="rect">
            <a:avLst/>
          </a:prstGeom>
          <a:noFill/>
          <a:ln>
            <a:noFill/>
          </a:ln>
        </p:spPr>
      </p:pic>
      <p:sp>
        <p:nvSpPr>
          <p:cNvPr id="367" name="Google Shape;367;g337a2da7dac_0_155"/>
          <p:cNvSpPr/>
          <p:nvPr/>
        </p:nvSpPr>
        <p:spPr>
          <a:xfrm>
            <a:off x="436352" y="1566876"/>
            <a:ext cx="2616300" cy="17790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400"/>
              <a:buFont typeface="Arial"/>
              <a:buNone/>
            </a:pPr>
            <a:r>
              <a:rPr b="1" i="0" lang="es" sz="1400" u="none" cap="none" strike="noStrike">
                <a:solidFill>
                  <a:srgbClr val="000000"/>
                </a:solidFill>
                <a:latin typeface="Roboto"/>
                <a:ea typeface="Roboto"/>
                <a:cs typeface="Roboto"/>
                <a:sym typeface="Roboto"/>
              </a:rPr>
              <a:t>ERABAKIAK HARTZEA</a:t>
            </a:r>
            <a:endParaRPr b="1" i="0" sz="1400" u="none" cap="none" strike="noStrike">
              <a:solidFill>
                <a:srgbClr val="000000"/>
              </a:solidFill>
              <a:latin typeface="Roboto"/>
              <a:ea typeface="Roboto"/>
              <a:cs typeface="Roboto"/>
              <a:sym typeface="Roboto"/>
            </a:endParaRPr>
          </a:p>
        </p:txBody>
      </p:sp>
      <p:sp>
        <p:nvSpPr>
          <p:cNvPr id="368" name="Google Shape;368;g337a2da7dac_0_155"/>
          <p:cNvSpPr/>
          <p:nvPr/>
        </p:nvSpPr>
        <p:spPr>
          <a:xfrm>
            <a:off x="361151" y="3467778"/>
            <a:ext cx="5358600" cy="1059900"/>
          </a:xfrm>
          <a:prstGeom prst="wedgeRoundRectCallout">
            <a:avLst>
              <a:gd fmla="val -49937" name="adj1"/>
              <a:gd fmla="val 12734" name="adj2"/>
              <a:gd fmla="val 0" name="adj3"/>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37a2da7dac_0_155"/>
          <p:cNvSpPr/>
          <p:nvPr/>
        </p:nvSpPr>
        <p:spPr>
          <a:xfrm>
            <a:off x="405974" y="3467778"/>
            <a:ext cx="5358600" cy="10599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400" u="none" cap="none" strike="noStrike">
                <a:solidFill>
                  <a:srgbClr val="000000"/>
                </a:solidFill>
                <a:latin typeface="Roboto"/>
                <a:ea typeface="Roboto"/>
                <a:cs typeface="Roboto"/>
                <a:sym typeface="Roboto"/>
              </a:rPr>
              <a:t>HURRENGO 6 HILABETEETARAKO KONPROMISOAK</a:t>
            </a:r>
            <a:endParaRPr b="1" i="0" sz="14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400"/>
              <a:buFont typeface="Arial"/>
              <a:buNone/>
            </a:pPr>
            <a:r>
              <a:t/>
            </a:r>
            <a:endParaRPr b="1" i="0" sz="1600" u="none" cap="none" strike="noStrike">
              <a:solidFill>
                <a:srgbClr val="000000"/>
              </a:solidFill>
              <a:latin typeface="Roboto"/>
              <a:ea typeface="Roboto"/>
              <a:cs typeface="Roboto"/>
              <a:sym typeface="Roboto"/>
            </a:endParaRPr>
          </a:p>
        </p:txBody>
      </p:sp>
      <p:sp>
        <p:nvSpPr>
          <p:cNvPr id="370" name="Google Shape;370;g337a2da7dac_0_155"/>
          <p:cNvSpPr txBox="1"/>
          <p:nvPr/>
        </p:nvSpPr>
        <p:spPr>
          <a:xfrm>
            <a:off x="642262" y="2034763"/>
            <a:ext cx="2104200" cy="1059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800"/>
              <a:buFont typeface="Roboto"/>
              <a:buNone/>
            </a:pPr>
            <a:r>
              <a:t/>
            </a:r>
            <a:endParaRPr b="0" i="0" sz="1400" u="none" cap="none" strike="noStrike">
              <a:solidFill>
                <a:srgbClr val="000000"/>
              </a:solidFill>
              <a:latin typeface="Arial"/>
              <a:ea typeface="Arial"/>
              <a:cs typeface="Arial"/>
              <a:sym typeface="Arial"/>
            </a:endParaRPr>
          </a:p>
        </p:txBody>
      </p:sp>
      <p:pic>
        <p:nvPicPr>
          <p:cNvPr id="371" name="Google Shape;371;g337a2da7dac_0_15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72" name="Google Shape;372;g337a2da7dac_0_155"/>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a:highlight>
                <a:schemeClr val="lt1"/>
              </a:highlight>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73" name="Google Shape;373;g337a2da7dac_0_155"/>
          <p:cNvPicPr preferRelativeResize="0"/>
          <p:nvPr/>
        </p:nvPicPr>
        <p:blipFill>
          <a:blip r:embed="rId5">
            <a:alphaModFix/>
          </a:blip>
          <a:stretch>
            <a:fillRect/>
          </a:stretch>
        </p:blipFill>
        <p:spPr>
          <a:xfrm>
            <a:off x="5728908" y="152400"/>
            <a:ext cx="2958846" cy="42237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6"/>
          <p:cNvPicPr preferRelativeResize="0"/>
          <p:nvPr/>
        </p:nvPicPr>
        <p:blipFill rotWithShape="1">
          <a:blip r:embed="rId3">
            <a:alphaModFix/>
          </a:blip>
          <a:srcRect b="19458" l="11015" r="23214" t="0"/>
          <a:stretch/>
        </p:blipFill>
        <p:spPr>
          <a:xfrm>
            <a:off x="6750849" y="0"/>
            <a:ext cx="2368825" cy="4349327"/>
          </a:xfrm>
          <a:prstGeom prst="rect">
            <a:avLst/>
          </a:prstGeom>
          <a:noFill/>
          <a:ln>
            <a:noFill/>
          </a:ln>
        </p:spPr>
      </p:pic>
      <p:sp>
        <p:nvSpPr>
          <p:cNvPr id="379" name="Google Shape;379;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a:off x="247050" y="1573125"/>
            <a:ext cx="4999800" cy="786900"/>
          </a:xfrm>
          <a:prstGeom prst="wedgeRoundRectCallout">
            <a:avLst>
              <a:gd fmla="val 21979" name="adj1"/>
              <a:gd fmla="val 49129"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6"/>
          <p:cNvSpPr txBox="1"/>
          <p:nvPr/>
        </p:nvSpPr>
        <p:spPr>
          <a:xfrm>
            <a:off x="374176" y="1646139"/>
            <a:ext cx="46449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Ziurtatu Interneteko sarbidea duzula, plataformaren informazioa berrikusi ahal izateko.</a:t>
            </a:r>
            <a:endParaRPr b="0" i="0" sz="1300" u="none" cap="none" strike="noStrike">
              <a:solidFill>
                <a:srgbClr val="666666"/>
              </a:solidFill>
              <a:latin typeface="Roboto"/>
              <a:ea typeface="Roboto"/>
              <a:cs typeface="Roboto"/>
              <a:sym typeface="Roboto"/>
            </a:endParaRPr>
          </a:p>
        </p:txBody>
      </p:sp>
      <p:sp>
        <p:nvSpPr>
          <p:cNvPr id="382" name="Google Shape;382;p16"/>
          <p:cNvSpPr/>
          <p:nvPr/>
        </p:nvSpPr>
        <p:spPr>
          <a:xfrm>
            <a:off x="704100" y="2779150"/>
            <a:ext cx="4999800" cy="546600"/>
          </a:xfrm>
          <a:prstGeom prst="wedgeRoundRectCallout">
            <a:avLst>
              <a:gd fmla="val 50233" name="adj1"/>
              <a:gd fmla="val 1954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txBox="1"/>
          <p:nvPr/>
        </p:nvSpPr>
        <p:spPr>
          <a:xfrm>
            <a:off x="881538" y="2865100"/>
            <a:ext cx="4644900" cy="9243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Erabili espazio lasai bat, kontzentratu ahal izateko.</a:t>
            </a:r>
            <a:endParaRPr b="0" i="0" sz="1300" u="none" cap="none" strike="noStrike">
              <a:solidFill>
                <a:srgbClr val="666666"/>
              </a:solidFill>
              <a:latin typeface="Roboto"/>
              <a:ea typeface="Roboto"/>
              <a:cs typeface="Roboto"/>
              <a:sym typeface="Roboto"/>
            </a:endParaRPr>
          </a:p>
        </p:txBody>
      </p:sp>
      <p:sp>
        <p:nvSpPr>
          <p:cNvPr id="384" name="Google Shape;384;p16"/>
          <p:cNvSpPr/>
          <p:nvPr/>
        </p:nvSpPr>
        <p:spPr>
          <a:xfrm>
            <a:off x="136425" y="3635300"/>
            <a:ext cx="5091600" cy="786900"/>
          </a:xfrm>
          <a:prstGeom prst="wedgeRoundRectCallout">
            <a:avLst>
              <a:gd fmla="val 23434" name="adj1"/>
              <a:gd fmla="val 51258"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txBox="1"/>
          <p:nvPr/>
        </p:nvSpPr>
        <p:spPr>
          <a:xfrm>
            <a:off x="194572" y="3591337"/>
            <a:ext cx="5043600" cy="8748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Galderarik baduzu edo laguntza behar baduzu, ez izan zalantzarik eta galdetu programaren gidariari edo konfiantzazko pertsona bati.</a:t>
            </a:r>
            <a:endParaRPr b="0" i="0" sz="1300" u="none" cap="none" strike="noStrike">
              <a:solidFill>
                <a:srgbClr val="666666"/>
              </a:solidFill>
              <a:latin typeface="Roboto"/>
              <a:ea typeface="Roboto"/>
              <a:cs typeface="Roboto"/>
              <a:sym typeface="Roboto"/>
            </a:endParaRPr>
          </a:p>
        </p:txBody>
      </p:sp>
      <p:pic>
        <p:nvPicPr>
          <p:cNvPr id="386" name="Google Shape;386;p16"/>
          <p:cNvPicPr preferRelativeResize="0"/>
          <p:nvPr/>
        </p:nvPicPr>
        <p:blipFill rotWithShape="1">
          <a:blip r:embed="rId4">
            <a:alphaModFix/>
          </a:blip>
          <a:srcRect b="0" l="0" r="0" t="0"/>
          <a:stretch/>
        </p:blipFill>
        <p:spPr>
          <a:xfrm>
            <a:off x="4224925" y="11"/>
            <a:ext cx="998830" cy="989350"/>
          </a:xfrm>
          <a:prstGeom prst="rect">
            <a:avLst/>
          </a:prstGeom>
          <a:noFill/>
          <a:ln>
            <a:noFill/>
          </a:ln>
        </p:spPr>
      </p:pic>
      <p:pic>
        <p:nvPicPr>
          <p:cNvPr id="387" name="Google Shape;387;p16"/>
          <p:cNvPicPr preferRelativeResize="0"/>
          <p:nvPr/>
        </p:nvPicPr>
        <p:blipFill rotWithShape="1">
          <a:blip r:embed="rId5">
            <a:alphaModFix/>
          </a:blip>
          <a:srcRect b="0" l="0" r="0" t="0"/>
          <a:stretch/>
        </p:blipFill>
        <p:spPr>
          <a:xfrm>
            <a:off x="2414821" y="-4"/>
            <a:ext cx="772100" cy="572725"/>
          </a:xfrm>
          <a:prstGeom prst="rect">
            <a:avLst/>
          </a:prstGeom>
          <a:noFill/>
          <a:ln>
            <a:noFill/>
          </a:ln>
        </p:spPr>
      </p:pic>
      <p:pic>
        <p:nvPicPr>
          <p:cNvPr id="388" name="Google Shape;388;p16"/>
          <p:cNvPicPr preferRelativeResize="0"/>
          <p:nvPr/>
        </p:nvPicPr>
        <p:blipFill rotWithShape="1">
          <a:blip r:embed="rId6">
            <a:alphaModFix/>
          </a:blip>
          <a:srcRect b="0" l="0" r="0" t="0"/>
          <a:stretch/>
        </p:blipFill>
        <p:spPr>
          <a:xfrm>
            <a:off x="6940600" y="2772333"/>
            <a:ext cx="1076425" cy="1495418"/>
          </a:xfrm>
          <a:prstGeom prst="rect">
            <a:avLst/>
          </a:prstGeom>
          <a:noFill/>
          <a:ln>
            <a:noFill/>
          </a:ln>
        </p:spPr>
      </p:pic>
      <p:pic>
        <p:nvPicPr>
          <p:cNvPr id="389" name="Google Shape;389;p16"/>
          <p:cNvPicPr preferRelativeResize="0"/>
          <p:nvPr/>
        </p:nvPicPr>
        <p:blipFill rotWithShape="1">
          <a:blip r:embed="rId7">
            <a:alphaModFix/>
          </a:blip>
          <a:srcRect b="0" l="0" r="0" t="0"/>
          <a:stretch/>
        </p:blipFill>
        <p:spPr>
          <a:xfrm>
            <a:off x="5316301" y="1311689"/>
            <a:ext cx="1402425" cy="1725924"/>
          </a:xfrm>
          <a:prstGeom prst="rect">
            <a:avLst/>
          </a:prstGeom>
          <a:noFill/>
          <a:ln>
            <a:noFill/>
          </a:ln>
        </p:spPr>
      </p:pic>
      <p:sp>
        <p:nvSpPr>
          <p:cNvPr id="390" name="Google Shape;390;p16"/>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91" name="Google Shape;391;p1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397" name="Google Shape;397;p1"/>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398" name="Google Shape;398;p1"/>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399" name="Google Shape;399;p1"/>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0" name="Google Shape;400;p1"/>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p1"/>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p1"/>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p1"/>
          <p:cNvPicPr preferRelativeResize="0"/>
          <p:nvPr/>
        </p:nvPicPr>
        <p:blipFill rotWithShape="1">
          <a:blip r:embed="rId6">
            <a:alphaModFix/>
          </a:blip>
          <a:srcRect b="9910" l="3997" r="3460" t="17430"/>
          <a:stretch/>
        </p:blipFill>
        <p:spPr>
          <a:xfrm>
            <a:off x="5621975" y="4717502"/>
            <a:ext cx="700277" cy="176960"/>
          </a:xfrm>
          <a:prstGeom prst="rect">
            <a:avLst/>
          </a:prstGeom>
          <a:noFill/>
          <a:ln>
            <a:noFill/>
          </a:ln>
        </p:spPr>
      </p:pic>
      <p:pic>
        <p:nvPicPr>
          <p:cNvPr id="404" name="Google Shape;404;p1"/>
          <p:cNvPicPr preferRelativeResize="0"/>
          <p:nvPr/>
        </p:nvPicPr>
        <p:blipFill rotWithShape="1">
          <a:blip r:embed="rId7">
            <a:alphaModFix/>
          </a:blip>
          <a:srcRect b="19450" l="10826" r="6317" t="5875"/>
          <a:stretch/>
        </p:blipFill>
        <p:spPr>
          <a:xfrm>
            <a:off x="6435914" y="4653706"/>
            <a:ext cx="601776" cy="302647"/>
          </a:xfrm>
          <a:prstGeom prst="rect">
            <a:avLst/>
          </a:prstGeom>
          <a:noFill/>
          <a:ln>
            <a:noFill/>
          </a:ln>
        </p:spPr>
      </p:pic>
      <p:pic>
        <p:nvPicPr>
          <p:cNvPr id="405" name="Google Shape;405;p1"/>
          <p:cNvPicPr preferRelativeResize="0"/>
          <p:nvPr/>
        </p:nvPicPr>
        <p:blipFill rotWithShape="1">
          <a:blip r:embed="rId8">
            <a:alphaModFix/>
          </a:blip>
          <a:srcRect b="30665" l="4977" r="4688" t="26089"/>
          <a:stretch/>
        </p:blipFill>
        <p:spPr>
          <a:xfrm>
            <a:off x="7208652" y="4698009"/>
            <a:ext cx="625153" cy="223792"/>
          </a:xfrm>
          <a:prstGeom prst="rect">
            <a:avLst/>
          </a:prstGeom>
          <a:noFill/>
          <a:ln>
            <a:noFill/>
          </a:ln>
        </p:spPr>
      </p:pic>
      <p:cxnSp>
        <p:nvCxnSpPr>
          <p:cNvPr id="406" name="Google Shape;406;p1"/>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7" name="Google Shape;407;p1"/>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8" name="Google Shape;408;p1"/>
          <p:cNvPicPr preferRelativeResize="0"/>
          <p:nvPr/>
        </p:nvPicPr>
        <p:blipFill rotWithShape="1">
          <a:blip r:embed="rId9">
            <a:alphaModFix/>
          </a:blip>
          <a:srcRect b="0" l="0" r="0" t="0"/>
          <a:stretch/>
        </p:blipFill>
        <p:spPr>
          <a:xfrm>
            <a:off x="8622525" y="4663825"/>
            <a:ext cx="275472" cy="302649"/>
          </a:xfrm>
          <a:prstGeom prst="rect">
            <a:avLst/>
          </a:prstGeom>
          <a:noFill/>
          <a:ln>
            <a:noFill/>
          </a:ln>
        </p:spPr>
      </p:pic>
      <p:pic>
        <p:nvPicPr>
          <p:cNvPr id="409" name="Google Shape;409;p1"/>
          <p:cNvPicPr preferRelativeResize="0"/>
          <p:nvPr/>
        </p:nvPicPr>
        <p:blipFill rotWithShape="1">
          <a:blip r:embed="rId10">
            <a:alphaModFix/>
          </a:blip>
          <a:srcRect b="0" l="0" r="0" t="0"/>
          <a:stretch/>
        </p:blipFill>
        <p:spPr>
          <a:xfrm>
            <a:off x="4287612" y="4653688"/>
            <a:ext cx="601776" cy="261631"/>
          </a:xfrm>
          <a:prstGeom prst="rect">
            <a:avLst/>
          </a:prstGeom>
          <a:noFill/>
          <a:ln>
            <a:noFill/>
          </a:ln>
        </p:spPr>
      </p:pic>
      <p:sp>
        <p:nvSpPr>
          <p:cNvPr id="410" name="Google Shape;410;p1"/>
          <p:cNvSpPr txBox="1"/>
          <p:nvPr/>
        </p:nvSpPr>
        <p:spPr>
          <a:xfrm>
            <a:off x="267950" y="1488425"/>
            <a:ext cx="2881500" cy="204052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300" u="none" cap="none" strike="noStrike">
                <a:solidFill>
                  <a:schemeClr val="dk2"/>
                </a:solidFill>
                <a:latin typeface="Oswald"/>
                <a:ea typeface="Oswald"/>
                <a:cs typeface="Oswald"/>
                <a:sym typeface="Oswald"/>
              </a:rPr>
              <a:t>Nabigazio-egunkaria</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11" name="Google Shape;411;p1"/>
          <p:cNvPicPr preferRelativeResize="0"/>
          <p:nvPr/>
        </p:nvPicPr>
        <p:blipFill rotWithShape="1">
          <a:blip r:embed="rId11">
            <a:alphaModFix/>
          </a:blip>
          <a:srcRect b="0" l="0" r="0" t="0"/>
          <a:stretch/>
        </p:blipFill>
        <p:spPr>
          <a:xfrm>
            <a:off x="140650" y="141750"/>
            <a:ext cx="2783949" cy="946101"/>
          </a:xfrm>
          <a:prstGeom prst="rect">
            <a:avLst/>
          </a:prstGeom>
          <a:noFill/>
          <a:ln>
            <a:noFill/>
          </a:ln>
        </p:spPr>
      </p:pic>
      <p:pic>
        <p:nvPicPr>
          <p:cNvPr id="412" name="Google Shape;412;p1"/>
          <p:cNvPicPr preferRelativeResize="0"/>
          <p:nvPr/>
        </p:nvPicPr>
        <p:blipFill rotWithShape="1">
          <a:blip r:embed="rId12">
            <a:alphaModFix/>
          </a:blip>
          <a:srcRect b="19458" l="11015" r="23214" t="0"/>
          <a:stretch/>
        </p:blipFill>
        <p:spPr>
          <a:xfrm>
            <a:off x="6750849" y="0"/>
            <a:ext cx="2368825" cy="4349327"/>
          </a:xfrm>
          <a:prstGeom prst="rect">
            <a:avLst/>
          </a:prstGeom>
          <a:noFill/>
          <a:ln>
            <a:noFill/>
          </a:ln>
        </p:spPr>
      </p:pic>
      <p:pic>
        <p:nvPicPr>
          <p:cNvPr id="413" name="Google Shape;413;p1"/>
          <p:cNvPicPr preferRelativeResize="0"/>
          <p:nvPr/>
        </p:nvPicPr>
        <p:blipFill rotWithShape="1">
          <a:blip r:embed="rId13">
            <a:alphaModFix/>
          </a:blip>
          <a:srcRect b="0" l="0" r="0" t="0"/>
          <a:stretch/>
        </p:blipFill>
        <p:spPr>
          <a:xfrm>
            <a:off x="2971800" y="670900"/>
            <a:ext cx="5475476" cy="3122736"/>
          </a:xfrm>
          <a:prstGeom prst="rect">
            <a:avLst/>
          </a:prstGeom>
          <a:noFill/>
          <a:ln>
            <a:noFill/>
          </a:ln>
        </p:spPr>
      </p:pic>
      <p:sp>
        <p:nvSpPr>
          <p:cNvPr id="414" name="Google Shape;414;p1"/>
          <p:cNvSpPr txBox="1"/>
          <p:nvPr/>
        </p:nvSpPr>
        <p:spPr>
          <a:xfrm>
            <a:off x="4208652" y="4223616"/>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377672505c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5" name="Google Shape;205;g3377672505c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377672505c_0_0"/>
          <p:cNvSpPr txBox="1"/>
          <p:nvPr/>
        </p:nvSpPr>
        <p:spPr>
          <a:xfrm>
            <a:off x="260200" y="1155669"/>
            <a:ext cx="8508000"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Zure ikasketak eta etorkizun profesionala aukeratzea misio zaila da, eta benetan da bidaia bat bezalakoa. Bidaia horretan, zenbait fase igaro beharko dituzu eta, azkenik, erabaki bat hartu beharko duzu. Bidaia horretan zehar, handikiro egin beharko duzu amets, zeure burua pixka bat hobeto ezagutu beharko duzu eta, azkenik, zenbait aukera aztertu beharko dituzu erabaki bat hartzeko prest egon arte. Nabigazio-egunkari honetan, zure bidelagun izango gara. Zure eginkizuna fase guztietatik igarotzea izango da, zure etorkizuneko ikasketei buruzko erabakia hartu arte. </a:t>
            </a:r>
            <a:r>
              <a:rPr b="1" i="0" lang="es" sz="1400" u="none" cap="none" strike="noStrike">
                <a:solidFill>
                  <a:schemeClr val="dk2"/>
                </a:solidFill>
                <a:latin typeface="Roboto"/>
                <a:ea typeface="Roboto"/>
                <a:cs typeface="Roboto"/>
                <a:sym typeface="Roboto"/>
              </a:rPr>
              <a:t>Ekin diezaiogun bidaiari! </a:t>
            </a:r>
            <a:endParaRPr b="1" i="0" sz="1400" u="none" cap="none" strike="noStrike">
              <a:solidFill>
                <a:srgbClr val="666666"/>
              </a:solidFill>
              <a:latin typeface="Roboto"/>
              <a:ea typeface="Roboto"/>
              <a:cs typeface="Roboto"/>
              <a:sym typeface="Roboto"/>
            </a:endParaRPr>
          </a:p>
        </p:txBody>
      </p:sp>
      <p:pic>
        <p:nvPicPr>
          <p:cNvPr id="207" name="Google Shape;207;g3377672505c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8" name="Google Shape;208;g3377672505c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9" name="Google Shape;209;g3377672505c_0_0"/>
          <p:cNvPicPr preferRelativeResize="0"/>
          <p:nvPr/>
        </p:nvPicPr>
        <p:blipFill rotWithShape="1">
          <a:blip r:embed="rId5">
            <a:alphaModFix/>
          </a:blip>
          <a:srcRect b="12921" l="41888" r="34996" t="0"/>
          <a:stretch/>
        </p:blipFill>
        <p:spPr>
          <a:xfrm rot="5400000">
            <a:off x="3742162" y="-720259"/>
            <a:ext cx="1659676" cy="9374925"/>
          </a:xfrm>
          <a:prstGeom prst="rect">
            <a:avLst/>
          </a:prstGeom>
          <a:noFill/>
          <a:ln>
            <a:noFill/>
          </a:ln>
        </p:spPr>
      </p:pic>
      <p:pic>
        <p:nvPicPr>
          <p:cNvPr id="210" name="Google Shape;210;g3377672505c_0_0"/>
          <p:cNvPicPr preferRelativeResize="0"/>
          <p:nvPr/>
        </p:nvPicPr>
        <p:blipFill rotWithShape="1">
          <a:blip r:embed="rId6">
            <a:alphaModFix/>
          </a:blip>
          <a:srcRect b="0" l="0" r="0" t="0"/>
          <a:stretch/>
        </p:blipFill>
        <p:spPr>
          <a:xfrm>
            <a:off x="2459597" y="2839978"/>
            <a:ext cx="3953024" cy="225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b="19458" l="11015" r="23214" t="0"/>
          <a:stretch/>
        </p:blipFill>
        <p:spPr>
          <a:xfrm>
            <a:off x="6750849" y="0"/>
            <a:ext cx="2368825" cy="4349327"/>
          </a:xfrm>
          <a:prstGeom prst="rect">
            <a:avLst/>
          </a:prstGeom>
          <a:noFill/>
          <a:ln>
            <a:noFill/>
          </a:ln>
        </p:spPr>
      </p:pic>
      <p:sp>
        <p:nvSpPr>
          <p:cNvPr id="216" name="Google Shape;216;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6"/>
          <p:cNvPicPr preferRelativeResize="0"/>
          <p:nvPr/>
        </p:nvPicPr>
        <p:blipFill rotWithShape="1">
          <a:blip r:embed="rId4">
            <a:alphaModFix amt="25000"/>
          </a:blip>
          <a:srcRect b="0" l="0" r="0" t="0"/>
          <a:stretch/>
        </p:blipFill>
        <p:spPr>
          <a:xfrm>
            <a:off x="326250" y="1933675"/>
            <a:ext cx="1887186" cy="923401"/>
          </a:xfrm>
          <a:prstGeom prst="rect">
            <a:avLst/>
          </a:prstGeom>
          <a:noFill/>
          <a:ln>
            <a:noFill/>
          </a:ln>
        </p:spPr>
      </p:pic>
      <p:sp>
        <p:nvSpPr>
          <p:cNvPr id="218" name="Google Shape;218;p6"/>
          <p:cNvSpPr txBox="1"/>
          <p:nvPr/>
        </p:nvSpPr>
        <p:spPr>
          <a:xfrm>
            <a:off x="367377" y="1901665"/>
            <a:ext cx="1866881"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Zabaldu zure pentsaera eta egin amets handikiro </a:t>
            </a:r>
            <a:endParaRPr b="0" i="0" sz="1600" u="none" cap="none" strike="noStrike">
              <a:solidFill>
                <a:srgbClr val="434343"/>
              </a:solidFill>
              <a:latin typeface="Roboto"/>
              <a:ea typeface="Roboto"/>
              <a:cs typeface="Roboto"/>
              <a:sym typeface="Roboto"/>
            </a:endParaRPr>
          </a:p>
        </p:txBody>
      </p:sp>
      <p:pic>
        <p:nvPicPr>
          <p:cNvPr id="219" name="Google Shape;219;p6"/>
          <p:cNvPicPr preferRelativeResize="0"/>
          <p:nvPr/>
        </p:nvPicPr>
        <p:blipFill rotWithShape="1">
          <a:blip r:embed="rId4">
            <a:alphaModFix amt="25000"/>
          </a:blip>
          <a:srcRect b="0" l="0" r="0" t="0"/>
          <a:stretch/>
        </p:blipFill>
        <p:spPr>
          <a:xfrm>
            <a:off x="2533125" y="1933675"/>
            <a:ext cx="1692600" cy="677098"/>
          </a:xfrm>
          <a:prstGeom prst="rect">
            <a:avLst/>
          </a:prstGeom>
          <a:noFill/>
          <a:ln>
            <a:noFill/>
          </a:ln>
        </p:spPr>
      </p:pic>
      <p:sp>
        <p:nvSpPr>
          <p:cNvPr id="220" name="Google Shape;220;p6"/>
          <p:cNvSpPr txBox="1"/>
          <p:nvPr/>
        </p:nvSpPr>
        <p:spPr>
          <a:xfrm>
            <a:off x="2573813" y="1915750"/>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Berrikusi zure indarguneak </a:t>
            </a:r>
            <a:endParaRPr b="0" i="0" sz="1600" u="none" cap="none" strike="noStrike">
              <a:solidFill>
                <a:srgbClr val="434343"/>
              </a:solidFill>
              <a:latin typeface="Roboto"/>
              <a:ea typeface="Roboto"/>
              <a:cs typeface="Roboto"/>
              <a:sym typeface="Roboto"/>
            </a:endParaRPr>
          </a:p>
        </p:txBody>
      </p:sp>
      <p:sp>
        <p:nvSpPr>
          <p:cNvPr id="221" name="Google Shape;221;p6"/>
          <p:cNvSpPr txBox="1"/>
          <p:nvPr/>
        </p:nvSpPr>
        <p:spPr>
          <a:xfrm>
            <a:off x="246707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b="1" i="0" sz="1800" u="none" cap="none" strike="noStrike">
              <a:solidFill>
                <a:srgbClr val="FF1D25"/>
              </a:solidFill>
              <a:latin typeface="Oswald"/>
              <a:ea typeface="Oswald"/>
              <a:cs typeface="Oswald"/>
              <a:sym typeface="Oswald"/>
            </a:endParaRPr>
          </a:p>
        </p:txBody>
      </p:sp>
      <p:pic>
        <p:nvPicPr>
          <p:cNvPr id="222" name="Google Shape;222;p6"/>
          <p:cNvPicPr preferRelativeResize="0"/>
          <p:nvPr/>
        </p:nvPicPr>
        <p:blipFill rotWithShape="1">
          <a:blip r:embed="rId4">
            <a:alphaModFix amt="25000"/>
          </a:blip>
          <a:srcRect b="0" l="0" r="0" t="0"/>
          <a:stretch/>
        </p:blipFill>
        <p:spPr>
          <a:xfrm>
            <a:off x="326250" y="3684325"/>
            <a:ext cx="1692600" cy="720200"/>
          </a:xfrm>
          <a:prstGeom prst="rect">
            <a:avLst/>
          </a:prstGeom>
          <a:noFill/>
          <a:ln>
            <a:noFill/>
          </a:ln>
        </p:spPr>
      </p:pic>
      <p:sp>
        <p:nvSpPr>
          <p:cNvPr id="223" name="Google Shape;223;p6"/>
          <p:cNvSpPr txBox="1"/>
          <p:nvPr/>
        </p:nvSpPr>
        <p:spPr>
          <a:xfrm>
            <a:off x="353250" y="3666400"/>
            <a:ext cx="1811400"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Probatu zure interesak </a:t>
            </a:r>
            <a:endParaRPr b="0" i="0" sz="1600" u="none" cap="none" strike="noStrike">
              <a:solidFill>
                <a:srgbClr val="434343"/>
              </a:solidFill>
              <a:latin typeface="Roboto"/>
              <a:ea typeface="Roboto"/>
              <a:cs typeface="Roboto"/>
              <a:sym typeface="Roboto"/>
            </a:endParaRPr>
          </a:p>
        </p:txBody>
      </p:sp>
      <p:sp>
        <p:nvSpPr>
          <p:cNvPr id="224" name="Google Shape;224;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a:p>
        </p:txBody>
      </p:sp>
      <p:pic>
        <p:nvPicPr>
          <p:cNvPr id="225" name="Google Shape;225;p6"/>
          <p:cNvPicPr preferRelativeResize="0"/>
          <p:nvPr/>
        </p:nvPicPr>
        <p:blipFill rotWithShape="1">
          <a:blip r:embed="rId4">
            <a:alphaModFix amt="25000"/>
          </a:blip>
          <a:srcRect b="0" l="0" r="0" t="0"/>
          <a:stretch/>
        </p:blipFill>
        <p:spPr>
          <a:xfrm>
            <a:off x="2544925" y="3684325"/>
            <a:ext cx="1692600" cy="720200"/>
          </a:xfrm>
          <a:prstGeom prst="rect">
            <a:avLst/>
          </a:prstGeom>
          <a:noFill/>
          <a:ln>
            <a:noFill/>
          </a:ln>
        </p:spPr>
      </p:pic>
      <p:sp>
        <p:nvSpPr>
          <p:cNvPr id="226" name="Google Shape;226;p6"/>
          <p:cNvSpPr txBox="1"/>
          <p:nvPr/>
        </p:nvSpPr>
        <p:spPr>
          <a:xfrm>
            <a:off x="2636325" y="3666400"/>
            <a:ext cx="16926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Erabakiak hartzea </a:t>
            </a:r>
            <a:endParaRPr b="0" i="0" sz="1600" u="none" cap="none" strike="noStrike">
              <a:solidFill>
                <a:srgbClr val="434343"/>
              </a:solidFill>
              <a:latin typeface="Roboto"/>
              <a:ea typeface="Roboto"/>
              <a:cs typeface="Roboto"/>
              <a:sym typeface="Roboto"/>
            </a:endParaRPr>
          </a:p>
        </p:txBody>
      </p:sp>
      <p:sp>
        <p:nvSpPr>
          <p:cNvPr id="227" name="Google Shape;227;p6"/>
          <p:cNvSpPr txBox="1"/>
          <p:nvPr/>
        </p:nvSpPr>
        <p:spPr>
          <a:xfrm>
            <a:off x="24788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a:p>
        </p:txBody>
      </p:sp>
      <p:pic>
        <p:nvPicPr>
          <p:cNvPr id="228" name="Google Shape;228;p6"/>
          <p:cNvPicPr preferRelativeResize="0"/>
          <p:nvPr/>
        </p:nvPicPr>
        <p:blipFill rotWithShape="1">
          <a:blip r:embed="rId5">
            <a:alphaModFix/>
          </a:blip>
          <a:srcRect b="0" l="0" r="0" t="0"/>
          <a:stretch/>
        </p:blipFill>
        <p:spPr>
          <a:xfrm rot="5400000">
            <a:off x="3580862" y="-238163"/>
            <a:ext cx="1052500" cy="1528825"/>
          </a:xfrm>
          <a:prstGeom prst="rect">
            <a:avLst/>
          </a:prstGeom>
          <a:noFill/>
          <a:ln>
            <a:noFill/>
          </a:ln>
        </p:spPr>
      </p:pic>
      <p:pic>
        <p:nvPicPr>
          <p:cNvPr id="229" name="Google Shape;229;p6"/>
          <p:cNvPicPr preferRelativeResize="0"/>
          <p:nvPr/>
        </p:nvPicPr>
        <p:blipFill rotWithShape="1">
          <a:blip r:embed="rId6">
            <a:alphaModFix/>
          </a:blip>
          <a:srcRect b="0" l="0" r="0" t="0"/>
          <a:stretch/>
        </p:blipFill>
        <p:spPr>
          <a:xfrm>
            <a:off x="6969716" y="2640671"/>
            <a:ext cx="1125360" cy="1695476"/>
          </a:xfrm>
          <a:prstGeom prst="rect">
            <a:avLst/>
          </a:prstGeom>
          <a:noFill/>
          <a:ln>
            <a:noFill/>
          </a:ln>
        </p:spPr>
      </p:pic>
      <p:sp>
        <p:nvSpPr>
          <p:cNvPr id="230" name="Google Shape;230;p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31" name="Google Shape;231;p6"/>
          <p:cNvPicPr preferRelativeResize="0"/>
          <p:nvPr/>
        </p:nvPicPr>
        <p:blipFill rotWithShape="1">
          <a:blip r:embed="rId7">
            <a:alphaModFix/>
          </a:blip>
          <a:srcRect b="0" l="0" r="0" t="0"/>
          <a:stretch/>
        </p:blipFill>
        <p:spPr>
          <a:xfrm flipH="1">
            <a:off x="4887401" y="2140213"/>
            <a:ext cx="1365299" cy="1874086"/>
          </a:xfrm>
          <a:prstGeom prst="rect">
            <a:avLst/>
          </a:prstGeom>
          <a:noFill/>
          <a:ln>
            <a:noFill/>
          </a:ln>
        </p:spPr>
      </p:pic>
      <p:pic>
        <p:nvPicPr>
          <p:cNvPr id="232" name="Google Shape;232;p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
        <p:nvSpPr>
          <p:cNvPr id="233" name="Google Shape;233;p6"/>
          <p:cNvSpPr txBox="1"/>
          <p:nvPr/>
        </p:nvSpPr>
        <p:spPr>
          <a:xfrm>
            <a:off x="268851" y="1486583"/>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7"/>
          <p:cNvPicPr preferRelativeResize="0"/>
          <p:nvPr/>
        </p:nvPicPr>
        <p:blipFill rotWithShape="1">
          <a:blip r:embed="rId3">
            <a:alphaModFix amt="25000"/>
          </a:blip>
          <a:srcRect b="0" l="0" r="0" t="0"/>
          <a:stretch/>
        </p:blipFill>
        <p:spPr>
          <a:xfrm>
            <a:off x="551482" y="3598129"/>
            <a:ext cx="4311799" cy="261601"/>
          </a:xfrm>
          <a:prstGeom prst="rect">
            <a:avLst/>
          </a:prstGeom>
          <a:noFill/>
          <a:ln>
            <a:noFill/>
          </a:ln>
        </p:spPr>
      </p:pic>
      <p:pic>
        <p:nvPicPr>
          <p:cNvPr id="239" name="Google Shape;239;p7"/>
          <p:cNvPicPr preferRelativeResize="0"/>
          <p:nvPr/>
        </p:nvPicPr>
        <p:blipFill rotWithShape="1">
          <a:blip r:embed="rId4">
            <a:alphaModFix/>
          </a:blip>
          <a:srcRect b="19458" l="11015" r="23214" t="0"/>
          <a:stretch/>
        </p:blipFill>
        <p:spPr>
          <a:xfrm>
            <a:off x="6750849" y="0"/>
            <a:ext cx="2368825" cy="4349327"/>
          </a:xfrm>
          <a:prstGeom prst="rect">
            <a:avLst/>
          </a:prstGeom>
          <a:noFill/>
          <a:ln>
            <a:noFill/>
          </a:ln>
        </p:spPr>
      </p:pic>
      <p:sp>
        <p:nvSpPr>
          <p:cNvPr id="240" name="Google Shape;240;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144400" y="1300275"/>
            <a:ext cx="6397914"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Zabaldu zure pentsaera eta egin amets handikiro</a:t>
            </a:r>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42" name="Google Shape;242;p7"/>
          <p:cNvSpPr/>
          <p:nvPr/>
        </p:nvSpPr>
        <p:spPr>
          <a:xfrm>
            <a:off x="263549" y="1965317"/>
            <a:ext cx="4894365" cy="1517958"/>
          </a:xfrm>
          <a:prstGeom prst="wedgeRoundRectCallout">
            <a:avLst>
              <a:gd fmla="val 56905" name="adj1"/>
              <a:gd fmla="val -3419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txBox="1"/>
          <p:nvPr/>
        </p:nvSpPr>
        <p:spPr>
          <a:xfrm>
            <a:off x="260200" y="2005240"/>
            <a:ext cx="4894365" cy="14362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400" u="none" cap="none" strike="noStrike">
                <a:solidFill>
                  <a:srgbClr val="666666"/>
                </a:solidFill>
                <a:latin typeface="Roboto"/>
                <a:ea typeface="Roboto"/>
                <a:cs typeface="Roboto"/>
                <a:sym typeface="Roboto"/>
              </a:rPr>
              <a:t>Nola imajinatzen duzu zure burua 15 urte barru?</a:t>
            </a:r>
            <a:endParaRPr/>
          </a:p>
          <a:p>
            <a:pPr indent="0" lvl="0" marL="0" marR="0" rtl="0" algn="just">
              <a:lnSpc>
                <a:spcPct val="100000"/>
              </a:lnSpc>
              <a:spcBef>
                <a:spcPts val="1200"/>
              </a:spcBef>
              <a:spcAft>
                <a:spcPts val="0"/>
              </a:spcAft>
              <a:buNone/>
            </a:pPr>
            <a:r>
              <a:rPr b="0" i="0" lang="es" sz="1100" u="none" cap="none" strike="noStrike">
                <a:solidFill>
                  <a:srgbClr val="666666"/>
                </a:solidFill>
                <a:latin typeface="Roboto"/>
                <a:ea typeface="Roboto"/>
                <a:cs typeface="Roboto"/>
                <a:sym typeface="Roboto"/>
              </a:rPr>
              <a:t>Zer gustatuko litzaizuke zure bizitzan egotea eta zer ez? (lan egonkorra, soldata ona, etxe propioa, familia handia, enpresa propioa...)</a:t>
            </a:r>
            <a:endParaRPr b="0" i="0" sz="1100" u="none" cap="none" strike="noStrike">
              <a:solidFill>
                <a:srgbClr val="666666"/>
              </a:solidFill>
              <a:latin typeface="Roboto"/>
              <a:ea typeface="Roboto"/>
              <a:cs typeface="Roboto"/>
              <a:sym typeface="Roboto"/>
            </a:endParaRPr>
          </a:p>
          <a:p>
            <a:pPr indent="0" lvl="0" marL="0" marR="0" rtl="0" algn="just">
              <a:lnSpc>
                <a:spcPct val="100000"/>
              </a:lnSpc>
              <a:spcBef>
                <a:spcPts val="800"/>
              </a:spcBef>
              <a:spcAft>
                <a:spcPts val="800"/>
              </a:spcAft>
              <a:buNone/>
            </a:pPr>
            <a:r>
              <a:rPr b="0" i="0" lang="es" sz="1100" u="none" cap="none" strike="noStrike">
                <a:solidFill>
                  <a:srgbClr val="666666"/>
                </a:solidFill>
                <a:latin typeface="Roboto"/>
                <a:ea typeface="Roboto"/>
                <a:cs typeface="Roboto"/>
                <a:sym typeface="Roboto"/>
              </a:rPr>
              <a:t>25 urte barru pertsona arrakastatsua, gogobetea eta zoriontsua izan zaitezen, zer gauza behar dituzu? Zure ustez, zer ofizio izango zenuke?</a:t>
            </a:r>
            <a:endParaRPr b="0" i="0" sz="1100" u="none" cap="none" strike="noStrike">
              <a:solidFill>
                <a:srgbClr val="666666"/>
              </a:solidFill>
              <a:latin typeface="Roboto"/>
              <a:ea typeface="Roboto"/>
              <a:cs typeface="Roboto"/>
              <a:sym typeface="Roboto"/>
            </a:endParaRPr>
          </a:p>
        </p:txBody>
      </p:sp>
      <p:pic>
        <p:nvPicPr>
          <p:cNvPr id="244" name="Google Shape;244;p7"/>
          <p:cNvPicPr preferRelativeResize="0"/>
          <p:nvPr/>
        </p:nvPicPr>
        <p:blipFill rotWithShape="1">
          <a:blip r:embed="rId5">
            <a:alphaModFix/>
          </a:blip>
          <a:srcRect b="0" l="0" r="0" t="0"/>
          <a:stretch/>
        </p:blipFill>
        <p:spPr>
          <a:xfrm>
            <a:off x="4455775" y="199525"/>
            <a:ext cx="1821350" cy="971100"/>
          </a:xfrm>
          <a:prstGeom prst="rect">
            <a:avLst/>
          </a:prstGeom>
          <a:noFill/>
          <a:ln>
            <a:noFill/>
          </a:ln>
        </p:spPr>
      </p:pic>
      <p:sp>
        <p:nvSpPr>
          <p:cNvPr id="245" name="Google Shape;245;p7"/>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246" name="Google Shape;246;p7"/>
          <p:cNvPicPr preferRelativeResize="0"/>
          <p:nvPr/>
        </p:nvPicPr>
        <p:blipFill rotWithShape="1">
          <a:blip r:embed="rId6">
            <a:alphaModFix/>
          </a:blip>
          <a:srcRect b="0" l="0" r="0" t="0"/>
          <a:stretch/>
        </p:blipFill>
        <p:spPr>
          <a:xfrm flipH="1">
            <a:off x="5366450" y="1496500"/>
            <a:ext cx="1391669" cy="1656599"/>
          </a:xfrm>
          <a:prstGeom prst="rect">
            <a:avLst/>
          </a:prstGeom>
          <a:noFill/>
          <a:ln>
            <a:noFill/>
          </a:ln>
        </p:spPr>
      </p:pic>
      <p:sp>
        <p:nvSpPr>
          <p:cNvPr id="247" name="Google Shape;247;p7"/>
          <p:cNvSpPr txBox="1"/>
          <p:nvPr/>
        </p:nvSpPr>
        <p:spPr>
          <a:xfrm>
            <a:off x="687050" y="3809150"/>
            <a:ext cx="5278800" cy="1384964"/>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7">
                  <a:extLst>
                    <a:ext uri="{A12FA001-AC4F-418D-AE19-62706E023703}">
                      <ahyp:hlinkClr val="tx"/>
                    </a:ext>
                  </a:extLst>
                </a:hlinkClick>
              </a:rPr>
              <a:t>Keren Elazari. Hackers: el sistema inmunológico de internet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8">
                  <a:extLst>
                    <a:ext uri="{A12FA001-AC4F-418D-AE19-62706E023703}">
                      <ahyp:hlinkClr val="tx"/>
                    </a:ext>
                  </a:extLst>
                </a:hlinkClick>
              </a:rPr>
              <a:t>Jedidah Isler. De cómo me enamoré de los cuásares, los blázares y de nuestro increíble universo.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9">
                  <a:extLst>
                    <a:ext uri="{A12FA001-AC4F-418D-AE19-62706E023703}">
                      <ahyp:hlinkClr val="tx"/>
                    </a:ext>
                  </a:extLst>
                </a:hlinkClick>
              </a:rPr>
              <a:t>Invento asombroso: Este Drone lo cambiará todo</a:t>
            </a:r>
            <a:endParaRPr b="0" i="0" sz="1400" u="none" cap="none" strike="noStrike">
              <a:solidFill>
                <a:srgbClr val="000000"/>
              </a:solidFill>
              <a:latin typeface="Arial"/>
              <a:ea typeface="Arial"/>
              <a:cs typeface="Arial"/>
              <a:sym typeface="Arial"/>
            </a:endParaRPr>
          </a:p>
        </p:txBody>
      </p:sp>
      <p:sp>
        <p:nvSpPr>
          <p:cNvPr id="248" name="Google Shape;248;p7"/>
          <p:cNvSpPr txBox="1"/>
          <p:nvPr/>
        </p:nvSpPr>
        <p:spPr>
          <a:xfrm>
            <a:off x="723433" y="3551863"/>
            <a:ext cx="37323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200"/>
              <a:buFont typeface="Arial"/>
              <a:buNone/>
            </a:pPr>
            <a:r>
              <a:rPr b="1" i="0" lang="es" sz="1200" u="none" cap="none" strike="noStrike">
                <a:solidFill>
                  <a:srgbClr val="666666"/>
                </a:solidFill>
                <a:latin typeface="Roboto"/>
                <a:ea typeface="Roboto"/>
                <a:cs typeface="Roboto"/>
                <a:sym typeface="Roboto"/>
              </a:rPr>
              <a:t>Inspiratu beste pertsona arrakastatsu batzuetan</a:t>
            </a:r>
            <a:endParaRPr b="1" i="0" sz="1200" u="none" cap="none" strike="noStrike">
              <a:solidFill>
                <a:srgbClr val="666666"/>
              </a:solidFill>
              <a:latin typeface="Roboto"/>
              <a:ea typeface="Roboto"/>
              <a:cs typeface="Roboto"/>
              <a:sym typeface="Roboto"/>
            </a:endParaRPr>
          </a:p>
        </p:txBody>
      </p:sp>
      <p:pic>
        <p:nvPicPr>
          <p:cNvPr id="249" name="Google Shape;249;p7"/>
          <p:cNvPicPr preferRelativeResize="0"/>
          <p:nvPr/>
        </p:nvPicPr>
        <p:blipFill rotWithShape="1">
          <a:blip r:embed="rId10">
            <a:alphaModFix/>
          </a:blip>
          <a:srcRect b="0" l="0" r="0" t="0"/>
          <a:stretch/>
        </p:blipFill>
        <p:spPr>
          <a:xfrm>
            <a:off x="6817100" y="3517026"/>
            <a:ext cx="1124600" cy="755949"/>
          </a:xfrm>
          <a:prstGeom prst="rect">
            <a:avLst/>
          </a:prstGeom>
          <a:noFill/>
          <a:ln>
            <a:noFill/>
          </a:ln>
        </p:spPr>
      </p:pic>
      <p:pic>
        <p:nvPicPr>
          <p:cNvPr id="250" name="Google Shape;250;p7"/>
          <p:cNvPicPr preferRelativeResize="0"/>
          <p:nvPr/>
        </p:nvPicPr>
        <p:blipFill rotWithShape="1">
          <a:blip r:embed="rId11">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337a2da7dac_0_37"/>
          <p:cNvPicPr preferRelativeResize="0"/>
          <p:nvPr/>
        </p:nvPicPr>
        <p:blipFill rotWithShape="1">
          <a:blip r:embed="rId3">
            <a:alphaModFix amt="25000"/>
          </a:blip>
          <a:srcRect b="0" l="0" r="0" t="0"/>
          <a:stretch/>
        </p:blipFill>
        <p:spPr>
          <a:xfrm>
            <a:off x="577550" y="2040425"/>
            <a:ext cx="3202425" cy="261601"/>
          </a:xfrm>
          <a:prstGeom prst="rect">
            <a:avLst/>
          </a:prstGeom>
          <a:noFill/>
          <a:ln>
            <a:noFill/>
          </a:ln>
        </p:spPr>
      </p:pic>
      <p:pic>
        <p:nvPicPr>
          <p:cNvPr id="256" name="Google Shape;256;g337a2da7dac_0_37"/>
          <p:cNvPicPr preferRelativeResize="0"/>
          <p:nvPr/>
        </p:nvPicPr>
        <p:blipFill rotWithShape="1">
          <a:blip r:embed="rId4">
            <a:alphaModFix/>
          </a:blip>
          <a:srcRect b="19458" l="11015" r="23214" t="0"/>
          <a:stretch/>
        </p:blipFill>
        <p:spPr>
          <a:xfrm>
            <a:off x="6750849" y="0"/>
            <a:ext cx="2368825" cy="4349327"/>
          </a:xfrm>
          <a:prstGeom prst="rect">
            <a:avLst/>
          </a:prstGeom>
          <a:noFill/>
          <a:ln>
            <a:noFill/>
          </a:ln>
        </p:spPr>
      </p:pic>
      <p:sp>
        <p:nvSpPr>
          <p:cNvPr id="257" name="Google Shape;257;g337a2da7dac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337a2da7dac_0_37"/>
          <p:cNvSpPr txBox="1"/>
          <p:nvPr/>
        </p:nvSpPr>
        <p:spPr>
          <a:xfrm>
            <a:off x="440650" y="2232286"/>
            <a:ext cx="5278800" cy="1892796"/>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rPr b="0" i="0" lang="es" sz="1300" u="none" cap="none" strike="noStrike">
                <a:solidFill>
                  <a:schemeClr val="dk2"/>
                </a:solidFill>
                <a:latin typeface="Roboto"/>
                <a:ea typeface="Roboto"/>
                <a:cs typeface="Roboto"/>
                <a:sym typeface="Roboto"/>
              </a:rPr>
              <a:t>Ikertu zure inguruan, galdetu zure ingurukoei. Identifikatu zure inguruan arrakastatsutzat jotzen dituzun pertsonak. Ikertu zer lanbide dituzten. Berrikusi STEM planetak edo lanbide-arloak pertsona arrakastatsu horien lanbideak identifikatzeko.</a:t>
            </a:r>
            <a:endParaRPr b="0" i="0" sz="1300" u="none" cap="none" strike="noStrike">
              <a:solidFill>
                <a:schemeClr val="dk2"/>
              </a:solidFill>
              <a:latin typeface="Roboto"/>
              <a:ea typeface="Roboto"/>
              <a:cs typeface="Roboto"/>
              <a:sym typeface="Roboto"/>
            </a:endParaRPr>
          </a:p>
          <a:p>
            <a:pPr indent="0" lvl="0" marL="0" marR="0" rtl="0" algn="just">
              <a:lnSpc>
                <a:spcPct val="100000"/>
              </a:lnSpc>
              <a:spcBef>
                <a:spcPts val="1200"/>
              </a:spcBef>
              <a:spcAft>
                <a:spcPts val="0"/>
              </a:spcAft>
              <a:buNone/>
            </a:pPr>
            <a:r>
              <a:rPr b="0" i="0" lang="es" sz="1300" u="none" cap="none" strike="noStrike">
                <a:solidFill>
                  <a:schemeClr val="dk2"/>
                </a:solidFill>
                <a:latin typeface="Roboto"/>
                <a:ea typeface="Roboto"/>
                <a:cs typeface="Roboto"/>
                <a:sym typeface="Roboto"/>
              </a:rPr>
              <a:t>“Balio profesionalen galdetegia” erantzutera gonbidatzen zaitut, zure balio pertsonalak identifikatzen lagun diezazun, lanbide bat aukeratzeko orduan.</a:t>
            </a:r>
            <a:endParaRPr b="0" i="0" sz="1300" u="none" cap="none" strike="noStrike">
              <a:solidFill>
                <a:schemeClr val="dk2"/>
              </a:solidFill>
              <a:latin typeface="Roboto"/>
              <a:ea typeface="Roboto"/>
              <a:cs typeface="Roboto"/>
              <a:sym typeface="Roboto"/>
            </a:endParaRPr>
          </a:p>
        </p:txBody>
      </p:sp>
      <p:sp>
        <p:nvSpPr>
          <p:cNvPr id="259" name="Google Shape;259;g337a2da7dac_0_37"/>
          <p:cNvSpPr txBox="1"/>
          <p:nvPr/>
        </p:nvSpPr>
        <p:spPr>
          <a:xfrm>
            <a:off x="779975" y="1977228"/>
            <a:ext cx="30000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rPr b="1" i="0" lang="es" sz="1200" u="none" cap="none" strike="noStrike">
                <a:solidFill>
                  <a:srgbClr val="666666"/>
                </a:solidFill>
                <a:latin typeface="Roboto"/>
                <a:ea typeface="Roboto"/>
                <a:cs typeface="Roboto"/>
                <a:sym typeface="Roboto"/>
              </a:rPr>
              <a:t>Inspiratu zure inguruko pertsonetan</a:t>
            </a:r>
            <a:endParaRPr b="1" i="0" sz="1200" u="none" cap="none" strike="noStrike">
              <a:solidFill>
                <a:srgbClr val="666666"/>
              </a:solidFill>
              <a:latin typeface="Roboto"/>
              <a:ea typeface="Roboto"/>
              <a:cs typeface="Roboto"/>
              <a:sym typeface="Roboto"/>
            </a:endParaRPr>
          </a:p>
        </p:txBody>
      </p:sp>
      <p:sp>
        <p:nvSpPr>
          <p:cNvPr id="260" name="Google Shape;260;g337a2da7dac_0_37"/>
          <p:cNvSpPr/>
          <p:nvPr/>
        </p:nvSpPr>
        <p:spPr>
          <a:xfrm>
            <a:off x="2761100" y="3948125"/>
            <a:ext cx="19311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1" name="Google Shape;261;g337a2da7dac_0_37"/>
          <p:cNvSpPr txBox="1"/>
          <p:nvPr/>
        </p:nvSpPr>
        <p:spPr>
          <a:xfrm>
            <a:off x="2894600" y="3929075"/>
            <a:ext cx="205440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Ikusi GALDETEGIA</a:t>
            </a:r>
            <a:endParaRPr b="1" i="0" sz="1400" u="none" cap="none" strike="noStrike">
              <a:solidFill>
                <a:srgbClr val="FFFFFF"/>
              </a:solidFill>
              <a:latin typeface="Roboto"/>
              <a:ea typeface="Roboto"/>
              <a:cs typeface="Roboto"/>
              <a:sym typeface="Roboto"/>
            </a:endParaRPr>
          </a:p>
        </p:txBody>
      </p:sp>
      <p:pic>
        <p:nvPicPr>
          <p:cNvPr id="262" name="Google Shape;262;g337a2da7dac_0_37"/>
          <p:cNvPicPr preferRelativeResize="0"/>
          <p:nvPr/>
        </p:nvPicPr>
        <p:blipFill rotWithShape="1">
          <a:blip r:embed="rId5">
            <a:alphaModFix/>
          </a:blip>
          <a:srcRect b="0" l="0" r="0" t="0"/>
          <a:stretch/>
        </p:blipFill>
        <p:spPr>
          <a:xfrm flipH="1">
            <a:off x="2645875" y="4168900"/>
            <a:ext cx="334150" cy="328450"/>
          </a:xfrm>
          <a:prstGeom prst="rect">
            <a:avLst/>
          </a:prstGeom>
          <a:noFill/>
          <a:ln>
            <a:noFill/>
          </a:ln>
        </p:spPr>
      </p:pic>
      <p:pic>
        <p:nvPicPr>
          <p:cNvPr id="263" name="Google Shape;263;g337a2da7dac_0_37"/>
          <p:cNvPicPr preferRelativeResize="0"/>
          <p:nvPr/>
        </p:nvPicPr>
        <p:blipFill rotWithShape="1">
          <a:blip r:embed="rId6">
            <a:alphaModFix/>
          </a:blip>
          <a:srcRect b="0" l="0" r="0" t="0"/>
          <a:stretch/>
        </p:blipFill>
        <p:spPr>
          <a:xfrm>
            <a:off x="3369000" y="356013"/>
            <a:ext cx="2752275" cy="906100"/>
          </a:xfrm>
          <a:prstGeom prst="rect">
            <a:avLst/>
          </a:prstGeom>
          <a:noFill/>
          <a:ln>
            <a:noFill/>
          </a:ln>
        </p:spPr>
      </p:pic>
      <p:pic>
        <p:nvPicPr>
          <p:cNvPr id="264" name="Google Shape;264;g337a2da7dac_0_37"/>
          <p:cNvPicPr preferRelativeResize="0"/>
          <p:nvPr/>
        </p:nvPicPr>
        <p:blipFill rotWithShape="1">
          <a:blip r:embed="rId7">
            <a:alphaModFix/>
          </a:blip>
          <a:srcRect b="0" l="0" r="0" t="0"/>
          <a:stretch/>
        </p:blipFill>
        <p:spPr>
          <a:xfrm>
            <a:off x="6836450" y="3155150"/>
            <a:ext cx="1251825" cy="1068275"/>
          </a:xfrm>
          <a:prstGeom prst="rect">
            <a:avLst/>
          </a:prstGeom>
          <a:noFill/>
          <a:ln>
            <a:noFill/>
          </a:ln>
        </p:spPr>
      </p:pic>
      <p:pic>
        <p:nvPicPr>
          <p:cNvPr id="265" name="Google Shape;265;g337a2da7dac_0_37"/>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
        <p:nvSpPr>
          <p:cNvPr id="266" name="Google Shape;266;g337a2da7dac_0_37"/>
          <p:cNvSpPr txBox="1"/>
          <p:nvPr/>
        </p:nvSpPr>
        <p:spPr>
          <a:xfrm>
            <a:off x="226700" y="1263752"/>
            <a:ext cx="639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Zabaldu zure pentsaera eta egin amets handikiro</a:t>
            </a:r>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67" name="Google Shape;267;g337a2da7dac_0_37"/>
          <p:cNvSpPr txBox="1"/>
          <p:nvPr/>
        </p:nvSpPr>
        <p:spPr>
          <a:xfrm>
            <a:off x="260200" y="781002"/>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377672505c_0_2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3377672505c_0_205"/>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FF1D25"/>
                </a:solidFill>
                <a:highlight>
                  <a:schemeClr val="lt1"/>
                </a:highlight>
                <a:latin typeface="Oswald"/>
                <a:ea typeface="Oswald"/>
                <a:cs typeface="Oswald"/>
                <a:sym typeface="Oswald"/>
              </a:rPr>
              <a:t>BALIO PROFESIONALEN GALDETEGIA</a:t>
            </a:r>
            <a:endParaRPr b="0" i="0" sz="2400" u="none" cap="none" strike="noStrike">
              <a:solidFill>
                <a:srgbClr val="FF1D25"/>
              </a:solidFill>
              <a:highlight>
                <a:schemeClr val="lt1"/>
              </a:highlight>
              <a:latin typeface="Oswald"/>
              <a:ea typeface="Oswald"/>
              <a:cs typeface="Oswald"/>
              <a:sym typeface="Oswald"/>
            </a:endParaRPr>
          </a:p>
        </p:txBody>
      </p:sp>
      <p:sp>
        <p:nvSpPr>
          <p:cNvPr id="274" name="Google Shape;274;g3377672505c_0_205"/>
          <p:cNvSpPr txBox="1"/>
          <p:nvPr/>
        </p:nvSpPr>
        <p:spPr>
          <a:xfrm>
            <a:off x="1734425" y="2007525"/>
            <a:ext cx="50016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5" name="Google Shape;275;g3377672505c_0_205"/>
          <p:cNvPicPr preferRelativeResize="0"/>
          <p:nvPr/>
        </p:nvPicPr>
        <p:blipFill rotWithShape="1">
          <a:blip r:embed="rId3">
            <a:alphaModFix/>
          </a:blip>
          <a:srcRect b="0" l="0" r="0" t="0"/>
          <a:stretch/>
        </p:blipFill>
        <p:spPr>
          <a:xfrm rot="-5400000">
            <a:off x="1459962" y="3852837"/>
            <a:ext cx="1052500" cy="1528825"/>
          </a:xfrm>
          <a:prstGeom prst="rect">
            <a:avLst/>
          </a:prstGeom>
          <a:noFill/>
          <a:ln>
            <a:noFill/>
          </a:ln>
        </p:spPr>
      </p:pic>
      <p:pic>
        <p:nvPicPr>
          <p:cNvPr id="276" name="Google Shape;276;g3377672505c_0_20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7" name="Google Shape;277;g3377672505c_0_205"/>
          <p:cNvPicPr preferRelativeResize="0"/>
          <p:nvPr/>
        </p:nvPicPr>
        <p:blipFill>
          <a:blip r:embed="rId5">
            <a:alphaModFix/>
          </a:blip>
          <a:stretch>
            <a:fillRect/>
          </a:stretch>
        </p:blipFill>
        <p:spPr>
          <a:xfrm>
            <a:off x="5458450" y="433825"/>
            <a:ext cx="3142300" cy="44856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b="19458" l="11015" r="23214" t="0"/>
          <a:stretch/>
        </p:blipFill>
        <p:spPr>
          <a:xfrm>
            <a:off x="6750849" y="0"/>
            <a:ext cx="2368825" cy="4349327"/>
          </a:xfrm>
          <a:prstGeom prst="rect">
            <a:avLst/>
          </a:prstGeom>
          <a:noFill/>
          <a:ln>
            <a:noFill/>
          </a:ln>
        </p:spPr>
      </p:pic>
      <p:sp>
        <p:nvSpPr>
          <p:cNvPr id="283" name="Google Shape;283;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8"/>
          <p:cNvSpPr txBox="1"/>
          <p:nvPr/>
        </p:nvSpPr>
        <p:spPr>
          <a:xfrm>
            <a:off x="269150" y="1939450"/>
            <a:ext cx="5367900" cy="1733778"/>
          </a:xfrm>
          <a:prstGeom prst="rect">
            <a:avLst/>
          </a:prstGeom>
          <a:noFill/>
          <a:ln>
            <a:noFill/>
          </a:ln>
        </p:spPr>
        <p:txBody>
          <a:bodyPr anchorCtr="0" anchor="t" bIns="91425" lIns="91425" spcFirstLastPara="1" rIns="91425" wrap="square" tIns="91425">
            <a:spAutoFit/>
          </a:bodyPr>
          <a:lstStyle/>
          <a:p>
            <a:pPr indent="0" lvl="0" marL="630000" marR="0" rtl="0" algn="just">
              <a:lnSpc>
                <a:spcPct val="100000"/>
              </a:lnSpc>
              <a:spcBef>
                <a:spcPts val="50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chemeClr val="dk1"/>
              </a:solidFill>
              <a:latin typeface="Roboto"/>
              <a:ea typeface="Roboto"/>
              <a:cs typeface="Roboto"/>
              <a:sym typeface="Roboto"/>
            </a:endParaRPr>
          </a:p>
          <a:p>
            <a:pPr indent="0" lvl="0" marL="630000" marR="0" rtl="0" algn="l">
              <a:lnSpc>
                <a:spcPct val="100000"/>
              </a:lnSpc>
              <a:spcBef>
                <a:spcPts val="500"/>
              </a:spcBef>
              <a:spcAft>
                <a:spcPts val="0"/>
              </a:spcAft>
              <a:buNone/>
            </a:pPr>
            <a:r>
              <a:rPr b="1" i="0" lang="es" sz="1400" u="none" cap="none" strike="noStrike">
                <a:solidFill>
                  <a:srgbClr val="666666"/>
                </a:solidFill>
                <a:latin typeface="Roboto"/>
                <a:ea typeface="Roboto"/>
                <a:cs typeface="Roboto"/>
                <a:sym typeface="Roboto"/>
              </a:rPr>
              <a:t>Hobeto ezagutu zeure burua: Etorlan, ADEGIren autoezagutzari buruzko galdetegia.</a:t>
            </a:r>
            <a:endParaRPr/>
          </a:p>
          <a:p>
            <a:pPr indent="0" lvl="0" marL="630000" marR="0" rtl="0" algn="l">
              <a:lnSpc>
                <a:spcPct val="100000"/>
              </a:lnSpc>
              <a:spcBef>
                <a:spcPts val="500"/>
              </a:spcBef>
              <a:spcAft>
                <a:spcPts val="0"/>
              </a:spcAft>
              <a:buNone/>
            </a:pPr>
            <a:r>
              <a:rPr b="0" i="0" lang="es" sz="1400" u="none" cap="none" strike="noStrike">
                <a:solidFill>
                  <a:srgbClr val="666666"/>
                </a:solidFill>
                <a:latin typeface="Roboto"/>
                <a:ea typeface="Roboto"/>
                <a:cs typeface="Roboto"/>
                <a:sym typeface="Roboto"/>
              </a:rPr>
              <a:t>Galdetegi honek zure indarguneetako batzuk identifikatzen lagunduko dizu. </a:t>
            </a:r>
            <a:endParaRPr/>
          </a:p>
          <a:p>
            <a:pPr indent="0" lvl="0" marL="630000" marR="0" rtl="0" algn="l">
              <a:lnSpc>
                <a:spcPct val="100000"/>
              </a:lnSpc>
              <a:spcBef>
                <a:spcPts val="50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85" name="Google Shape;285;p8"/>
          <p:cNvSpPr/>
          <p:nvPr/>
        </p:nvSpPr>
        <p:spPr>
          <a:xfrm>
            <a:off x="362588" y="20659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p8"/>
          <p:cNvPicPr preferRelativeResize="0"/>
          <p:nvPr/>
        </p:nvPicPr>
        <p:blipFill rotWithShape="1">
          <a:blip r:embed="rId4">
            <a:alphaModFix/>
          </a:blip>
          <a:srcRect b="0" l="0" r="0" t="0"/>
          <a:stretch/>
        </p:blipFill>
        <p:spPr>
          <a:xfrm>
            <a:off x="500225" y="2374750"/>
            <a:ext cx="309050" cy="309050"/>
          </a:xfrm>
          <a:prstGeom prst="rect">
            <a:avLst/>
          </a:prstGeom>
          <a:noFill/>
          <a:ln>
            <a:noFill/>
          </a:ln>
        </p:spPr>
      </p:pic>
      <p:pic>
        <p:nvPicPr>
          <p:cNvPr id="287" name="Google Shape;287;p8"/>
          <p:cNvPicPr preferRelativeResize="0"/>
          <p:nvPr/>
        </p:nvPicPr>
        <p:blipFill rotWithShape="1">
          <a:blip r:embed="rId5">
            <a:alphaModFix/>
          </a:blip>
          <a:srcRect b="0" l="0" r="0" t="0"/>
          <a:stretch/>
        </p:blipFill>
        <p:spPr>
          <a:xfrm flipH="1">
            <a:off x="5364605" y="3179313"/>
            <a:ext cx="1057453" cy="1590050"/>
          </a:xfrm>
          <a:prstGeom prst="rect">
            <a:avLst/>
          </a:prstGeom>
          <a:noFill/>
          <a:ln>
            <a:noFill/>
          </a:ln>
        </p:spPr>
      </p:pic>
      <p:sp>
        <p:nvSpPr>
          <p:cNvPr id="288" name="Google Shape;288;p8"/>
          <p:cNvSpPr/>
          <p:nvPr/>
        </p:nvSpPr>
        <p:spPr>
          <a:xfrm>
            <a:off x="299500" y="3447883"/>
            <a:ext cx="4761900" cy="1550080"/>
          </a:xfrm>
          <a:prstGeom prst="wedgeRoundRectCallout">
            <a:avLst>
              <a:gd fmla="val 56905" name="adj1"/>
              <a:gd fmla="val -3419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
          <p:cNvSpPr txBox="1"/>
          <p:nvPr/>
        </p:nvSpPr>
        <p:spPr>
          <a:xfrm>
            <a:off x="362588" y="3447882"/>
            <a:ext cx="4761900" cy="1645933"/>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Idatzi </a:t>
            </a:r>
            <a:r>
              <a:rPr b="1" i="0" lang="es" sz="1300" u="none" cap="none" strike="noStrike">
                <a:solidFill>
                  <a:srgbClr val="666666"/>
                </a:solidFill>
                <a:latin typeface="Roboto"/>
                <a:ea typeface="Roboto"/>
                <a:cs typeface="Roboto"/>
                <a:sym typeface="Roboto"/>
              </a:rPr>
              <a:t>nabigazio-egunkarian </a:t>
            </a:r>
            <a:r>
              <a:rPr b="0" i="0" lang="es" sz="1300" u="none" cap="none" strike="noStrike">
                <a:solidFill>
                  <a:srgbClr val="666666"/>
                </a:solidFill>
                <a:latin typeface="Roboto"/>
                <a:ea typeface="Roboto"/>
                <a:cs typeface="Roboto"/>
                <a:sym typeface="Roboto"/>
              </a:rPr>
              <a:t>galdetegian atera diren 4 atributu aipagarriak eta nortasun-profil horri dagozkion ezaugarriak..</a:t>
            </a:r>
            <a:endParaRPr/>
          </a:p>
          <a:p>
            <a:pPr indent="0" lvl="0" marL="0" marR="0" rtl="0" algn="just">
              <a:lnSpc>
                <a:spcPct val="107000"/>
              </a:lnSpc>
              <a:spcBef>
                <a:spcPts val="1200"/>
              </a:spcBef>
              <a:spcAft>
                <a:spcPts val="0"/>
              </a:spcAft>
              <a:buNone/>
            </a:pPr>
            <a:r>
              <a:rPr b="0" i="0" lang="es" sz="1300" u="none" cap="none" strike="noStrike">
                <a:solidFill>
                  <a:srgbClr val="666666"/>
                </a:solidFill>
                <a:latin typeface="Roboto"/>
                <a:ea typeface="Roboto"/>
                <a:cs typeface="Roboto"/>
                <a:sym typeface="Roboto"/>
              </a:rPr>
              <a:t>Zure iritziz, bat dator deskribapena zure nortasunarekin?</a:t>
            </a:r>
            <a:endParaRPr/>
          </a:p>
          <a:p>
            <a:pPr indent="0" lvl="0" marL="0" marR="0" rtl="0" algn="just">
              <a:lnSpc>
                <a:spcPct val="107000"/>
              </a:lnSpc>
              <a:spcBef>
                <a:spcPts val="800"/>
              </a:spcBef>
              <a:spcAft>
                <a:spcPts val="800"/>
              </a:spcAft>
              <a:buNone/>
            </a:pPr>
            <a:r>
              <a:rPr b="0" i="0" lang="es" sz="1300" u="none" cap="none" strike="noStrike">
                <a:solidFill>
                  <a:srgbClr val="666666"/>
                </a:solidFill>
                <a:latin typeface="Roboto"/>
                <a:ea typeface="Roboto"/>
                <a:cs typeface="Roboto"/>
                <a:sym typeface="Roboto"/>
              </a:rPr>
              <a:t>Zer prestakuntza-arlo gomendatzen dira zure nortasun-profilaren arabera?</a:t>
            </a:r>
            <a:endParaRPr/>
          </a:p>
        </p:txBody>
      </p:sp>
      <p:pic>
        <p:nvPicPr>
          <p:cNvPr id="290" name="Google Shape;290;p8"/>
          <p:cNvPicPr preferRelativeResize="0"/>
          <p:nvPr/>
        </p:nvPicPr>
        <p:blipFill rotWithShape="1">
          <a:blip r:embed="rId6">
            <a:alphaModFix/>
          </a:blip>
          <a:srcRect b="0" l="0" r="0" t="0"/>
          <a:stretch/>
        </p:blipFill>
        <p:spPr>
          <a:xfrm>
            <a:off x="6812800" y="3056850"/>
            <a:ext cx="1213999" cy="1213999"/>
          </a:xfrm>
          <a:prstGeom prst="rect">
            <a:avLst/>
          </a:prstGeom>
          <a:noFill/>
          <a:ln>
            <a:noFill/>
          </a:ln>
        </p:spPr>
      </p:pic>
      <p:pic>
        <p:nvPicPr>
          <p:cNvPr id="291" name="Google Shape;291;p8"/>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
        <p:nvSpPr>
          <p:cNvPr id="292" name="Google Shape;292;p8"/>
          <p:cNvSpPr txBox="1"/>
          <p:nvPr/>
        </p:nvSpPr>
        <p:spPr>
          <a:xfrm>
            <a:off x="177900" y="1293119"/>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2. Urratsa: Berrikusi zure indarguneak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93" name="Google Shape;293;p8"/>
          <p:cNvSpPr txBox="1"/>
          <p:nvPr/>
        </p:nvSpPr>
        <p:spPr>
          <a:xfrm>
            <a:off x="211400" y="810369"/>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37a2da7dac_0_6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337a2da7dac_0_67"/>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00" name="Google Shape;300;g337a2da7dac_0_67"/>
          <p:cNvPicPr preferRelativeResize="0"/>
          <p:nvPr/>
        </p:nvPicPr>
        <p:blipFill rotWithShape="1">
          <a:blip r:embed="rId3">
            <a:alphaModFix/>
          </a:blip>
          <a:srcRect b="0" l="0" r="0" t="0"/>
          <a:stretch/>
        </p:blipFill>
        <p:spPr>
          <a:xfrm flipH="1">
            <a:off x="3818651" y="3177588"/>
            <a:ext cx="1057453" cy="1590050"/>
          </a:xfrm>
          <a:prstGeom prst="rect">
            <a:avLst/>
          </a:prstGeom>
          <a:noFill/>
          <a:ln>
            <a:noFill/>
          </a:ln>
        </p:spPr>
      </p:pic>
      <p:sp>
        <p:nvSpPr>
          <p:cNvPr id="301" name="Google Shape;301;g337a2da7dac_0_67"/>
          <p:cNvSpPr/>
          <p:nvPr/>
        </p:nvSpPr>
        <p:spPr>
          <a:xfrm>
            <a:off x="478450" y="1600760"/>
            <a:ext cx="2377500" cy="15156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200" u="none" cap="none" strike="noStrike">
                <a:solidFill>
                  <a:srgbClr val="000000"/>
                </a:solidFill>
                <a:latin typeface="Roboto"/>
                <a:ea typeface="Roboto"/>
                <a:cs typeface="Roboto"/>
                <a:sym typeface="Roboto"/>
              </a:rPr>
              <a:t>NIRE NORTASUNAREN EZAUGARRI AIPAGARRIAK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02" name="Google Shape;302;g337a2da7dac_0_67"/>
          <p:cNvSpPr/>
          <p:nvPr/>
        </p:nvSpPr>
        <p:spPr>
          <a:xfrm>
            <a:off x="2970408" y="1599879"/>
            <a:ext cx="2377500" cy="15156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200" u="none" cap="none" strike="noStrike">
                <a:solidFill>
                  <a:srgbClr val="000000"/>
                </a:solidFill>
                <a:latin typeface="Roboto"/>
                <a:ea typeface="Roboto"/>
                <a:cs typeface="Roboto"/>
                <a:sym typeface="Roboto"/>
              </a:rPr>
              <a:t>HOBEKIEN MOLDATZEN NAIZEN IRAKASGAIAK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100"/>
              <a:buFont typeface="Arial"/>
              <a:buNone/>
            </a:pPr>
            <a:r>
              <a:t/>
            </a:r>
            <a:endParaRPr b="1" i="0" sz="1200" u="none" cap="none" strike="noStrike">
              <a:solidFill>
                <a:srgbClr val="000000"/>
              </a:solidFill>
              <a:latin typeface="Roboto"/>
              <a:ea typeface="Roboto"/>
              <a:cs typeface="Roboto"/>
              <a:sym typeface="Roboto"/>
            </a:endParaRPr>
          </a:p>
        </p:txBody>
      </p:sp>
      <p:sp>
        <p:nvSpPr>
          <p:cNvPr id="303" name="Google Shape;303;g337a2da7dac_0_67"/>
          <p:cNvSpPr/>
          <p:nvPr/>
        </p:nvSpPr>
        <p:spPr>
          <a:xfrm>
            <a:off x="516798" y="3214816"/>
            <a:ext cx="2377500" cy="1515600"/>
          </a:xfrm>
          <a:prstGeom prst="wedgeRoundRectCallout">
            <a:avLst>
              <a:gd fmla="val -49937" name="adj1"/>
              <a:gd fmla="val 127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200" u="none" cap="none" strike="noStrike">
                <a:solidFill>
                  <a:srgbClr val="000000"/>
                </a:solidFill>
                <a:latin typeface="Roboto"/>
                <a:ea typeface="Roboto"/>
                <a:cs typeface="Roboto"/>
                <a:sym typeface="Roboto"/>
              </a:rPr>
              <a:t>NIRE INDARGUNEAK, NIRE INGURUNEAREN ARABERA</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04" name="Google Shape;304;g337a2da7dac_0_67"/>
          <p:cNvSpPr txBox="1"/>
          <p:nvPr/>
        </p:nvSpPr>
        <p:spPr>
          <a:xfrm>
            <a:off x="711154" y="2114333"/>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5" name="Google Shape;305;g337a2da7dac_0_67"/>
          <p:cNvSpPr txBox="1"/>
          <p:nvPr/>
        </p:nvSpPr>
        <p:spPr>
          <a:xfrm>
            <a:off x="3224954" y="2114333"/>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6" name="Google Shape;306;g337a2da7dac_0_67"/>
          <p:cNvSpPr txBox="1"/>
          <p:nvPr/>
        </p:nvSpPr>
        <p:spPr>
          <a:xfrm>
            <a:off x="728251" y="3746190"/>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7" name="Google Shape;307;g337a2da7dac_0_67"/>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a:highlight>
                <a:schemeClr val="lt1"/>
              </a:highlight>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08" name="Google Shape;308;g337a2da7dac_0_6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309" name="Google Shape;309;g337a2da7dac_0_67"/>
          <p:cNvPicPr preferRelativeResize="0"/>
          <p:nvPr/>
        </p:nvPicPr>
        <p:blipFill>
          <a:blip r:embed="rId5">
            <a:alphaModFix/>
          </a:blip>
          <a:stretch>
            <a:fillRect/>
          </a:stretch>
        </p:blipFill>
        <p:spPr>
          <a:xfrm>
            <a:off x="5728908" y="152400"/>
            <a:ext cx="2958846" cy="42237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1a064f1fad_0_4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5" name="Google Shape;315;g31a064f1fad_0_46"/>
          <p:cNvPicPr preferRelativeResize="0"/>
          <p:nvPr/>
        </p:nvPicPr>
        <p:blipFill rotWithShape="1">
          <a:blip r:embed="rId3">
            <a:alphaModFix/>
          </a:blip>
          <a:srcRect b="0" l="0" r="0" t="0"/>
          <a:stretch/>
        </p:blipFill>
        <p:spPr>
          <a:xfrm>
            <a:off x="5772098" y="343746"/>
            <a:ext cx="781100" cy="761158"/>
          </a:xfrm>
          <a:prstGeom prst="rect">
            <a:avLst/>
          </a:prstGeom>
          <a:noFill/>
          <a:ln>
            <a:noFill/>
          </a:ln>
        </p:spPr>
      </p:pic>
      <p:sp>
        <p:nvSpPr>
          <p:cNvPr id="316" name="Google Shape;316;g31a064f1fad_0_4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317" name="Google Shape;317;g31a064f1fad_0_46"/>
          <p:cNvPicPr preferRelativeResize="0"/>
          <p:nvPr/>
        </p:nvPicPr>
        <p:blipFill rotWithShape="1">
          <a:blip r:embed="rId4">
            <a:alphaModFix/>
          </a:blip>
          <a:srcRect b="19458" l="11015" r="23214" t="0"/>
          <a:stretch/>
        </p:blipFill>
        <p:spPr>
          <a:xfrm>
            <a:off x="6750849" y="0"/>
            <a:ext cx="2368825" cy="4349327"/>
          </a:xfrm>
          <a:prstGeom prst="rect">
            <a:avLst/>
          </a:prstGeom>
          <a:noFill/>
          <a:ln>
            <a:noFill/>
          </a:ln>
        </p:spPr>
      </p:pic>
      <p:sp>
        <p:nvSpPr>
          <p:cNvPr id="318" name="Google Shape;318;g31a064f1fad_0_46"/>
          <p:cNvSpPr/>
          <p:nvPr/>
        </p:nvSpPr>
        <p:spPr>
          <a:xfrm>
            <a:off x="362588" y="20659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g31a064f1fad_0_46"/>
          <p:cNvPicPr preferRelativeResize="0"/>
          <p:nvPr/>
        </p:nvPicPr>
        <p:blipFill rotWithShape="1">
          <a:blip r:embed="rId5">
            <a:alphaModFix/>
          </a:blip>
          <a:srcRect b="0" l="0" r="0" t="0"/>
          <a:stretch/>
        </p:blipFill>
        <p:spPr>
          <a:xfrm>
            <a:off x="500225" y="2374750"/>
            <a:ext cx="309050" cy="309050"/>
          </a:xfrm>
          <a:prstGeom prst="rect">
            <a:avLst/>
          </a:prstGeom>
          <a:noFill/>
          <a:ln>
            <a:noFill/>
          </a:ln>
        </p:spPr>
      </p:pic>
      <p:pic>
        <p:nvPicPr>
          <p:cNvPr id="320" name="Google Shape;320;g31a064f1fad_0_46"/>
          <p:cNvPicPr preferRelativeResize="0"/>
          <p:nvPr/>
        </p:nvPicPr>
        <p:blipFill rotWithShape="1">
          <a:blip r:embed="rId6">
            <a:alphaModFix/>
          </a:blip>
          <a:srcRect b="0" l="0" r="0" t="0"/>
          <a:stretch/>
        </p:blipFill>
        <p:spPr>
          <a:xfrm flipH="1">
            <a:off x="5516199" y="3123702"/>
            <a:ext cx="1057453" cy="1590050"/>
          </a:xfrm>
          <a:prstGeom prst="rect">
            <a:avLst/>
          </a:prstGeom>
          <a:noFill/>
          <a:ln>
            <a:noFill/>
          </a:ln>
        </p:spPr>
      </p:pic>
      <p:sp>
        <p:nvSpPr>
          <p:cNvPr id="321" name="Google Shape;321;g31a064f1fad_0_46"/>
          <p:cNvSpPr/>
          <p:nvPr/>
        </p:nvSpPr>
        <p:spPr>
          <a:xfrm>
            <a:off x="299500" y="3517350"/>
            <a:ext cx="4811600" cy="1259700"/>
          </a:xfrm>
          <a:prstGeom prst="wedgeRoundRectCallout">
            <a:avLst>
              <a:gd fmla="val 56905" name="adj1"/>
              <a:gd fmla="val -3419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31a064f1fad_0_46"/>
          <p:cNvSpPr txBox="1"/>
          <p:nvPr/>
        </p:nvSpPr>
        <p:spPr>
          <a:xfrm>
            <a:off x="326837" y="3573675"/>
            <a:ext cx="5061592" cy="138086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Idatzi bitakora-koadernoan testean lortu duzun nortasun-profilari lotutako interesak eta ezagutza-arloekin eta/edo lanbideekin lotutako interesak.</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None/>
            </a:pPr>
            <a:r>
              <a:rPr b="0" i="0" lang="es" sz="1400" u="none" cap="none" strike="noStrike">
                <a:solidFill>
                  <a:srgbClr val="666666"/>
                </a:solidFill>
                <a:latin typeface="Roboto"/>
                <a:ea typeface="Roboto"/>
                <a:cs typeface="Roboto"/>
                <a:sym typeface="Roboto"/>
              </a:rPr>
              <a:t>Deskribapena zure nortasunarekin bat datorrela uste duzu?</a:t>
            </a:r>
            <a:endParaRPr b="0" i="0" sz="1400" u="none" cap="none" strike="noStrike">
              <a:solidFill>
                <a:srgbClr val="666666"/>
              </a:solidFill>
              <a:latin typeface="Roboto"/>
              <a:ea typeface="Roboto"/>
              <a:cs typeface="Roboto"/>
              <a:sym typeface="Roboto"/>
            </a:endParaRPr>
          </a:p>
        </p:txBody>
      </p:sp>
      <p:sp>
        <p:nvSpPr>
          <p:cNvPr id="323" name="Google Shape;323;g31a064f1fad_0_46"/>
          <p:cNvSpPr txBox="1"/>
          <p:nvPr/>
        </p:nvSpPr>
        <p:spPr>
          <a:xfrm>
            <a:off x="262125" y="1984925"/>
            <a:ext cx="5730600" cy="1454214"/>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50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rgbClr val="FF1D25"/>
              </a:solidFill>
              <a:latin typeface="Roboto"/>
              <a:ea typeface="Roboto"/>
              <a:cs typeface="Roboto"/>
              <a:sym typeface="Roboto"/>
            </a:endParaRPr>
          </a:p>
          <a:p>
            <a:pPr indent="0" lvl="0" marL="630000" marR="0" rtl="0" algn="l">
              <a:lnSpc>
                <a:spcPct val="100000"/>
              </a:lnSpc>
              <a:spcBef>
                <a:spcPts val="500"/>
              </a:spcBef>
              <a:spcAft>
                <a:spcPts val="0"/>
              </a:spcAft>
              <a:buClr>
                <a:srgbClr val="000000"/>
              </a:buClr>
              <a:buSzPts val="1400"/>
              <a:buFont typeface="Arial"/>
              <a:buNone/>
            </a:pPr>
            <a:r>
              <a:rPr b="1" i="0" lang="es" sz="1400" u="none" cap="none" strike="noStrike">
                <a:solidFill>
                  <a:schemeClr val="dk2"/>
                </a:solidFill>
                <a:latin typeface="Roboto"/>
                <a:ea typeface="Roboto"/>
                <a:cs typeface="Roboto"/>
                <a:sym typeface="Roboto"/>
              </a:rPr>
              <a:t>Interes profesionalei buruzko galdetegia: Etorlan, ADEGIren galdetegia, Hollanderen Testean oinarritua.</a:t>
            </a:r>
            <a:endParaRPr b="1" i="0" sz="1400" u="none" cap="none" strike="noStrike">
              <a:solidFill>
                <a:schemeClr val="dk2"/>
              </a:solidFill>
              <a:latin typeface="Roboto"/>
              <a:ea typeface="Roboto"/>
              <a:cs typeface="Roboto"/>
              <a:sym typeface="Roboto"/>
            </a:endParaRPr>
          </a:p>
          <a:p>
            <a:pPr indent="0" lvl="0" marL="630000" marR="0" rtl="0" algn="l">
              <a:lnSpc>
                <a:spcPct val="100000"/>
              </a:lnSpc>
              <a:spcBef>
                <a:spcPts val="500"/>
              </a:spcBef>
              <a:spcAft>
                <a:spcPts val="0"/>
              </a:spcAft>
              <a:buNone/>
            </a:pPr>
            <a:r>
              <a:rPr b="0" i="0" lang="es" sz="1400" u="none" cap="none" strike="noStrike">
                <a:solidFill>
                  <a:srgbClr val="666666"/>
                </a:solidFill>
                <a:latin typeface="Roboto"/>
                <a:ea typeface="Roboto"/>
                <a:cs typeface="Roboto"/>
                <a:sym typeface="Roboto"/>
              </a:rPr>
              <a:t>Galdetegi honek zure interesak eta zure nortasunaren alderdirik nabarmenenak identifikatzen lagundu diezazuke.</a:t>
            </a:r>
            <a:endParaRPr b="0" i="0" sz="1400" u="none" cap="none" strike="noStrike">
              <a:solidFill>
                <a:srgbClr val="666666"/>
              </a:solidFill>
              <a:latin typeface="Roboto"/>
              <a:ea typeface="Roboto"/>
              <a:cs typeface="Roboto"/>
              <a:sym typeface="Roboto"/>
            </a:endParaRPr>
          </a:p>
        </p:txBody>
      </p:sp>
      <p:pic>
        <p:nvPicPr>
          <p:cNvPr id="324" name="Google Shape;324;g31a064f1fad_0_46"/>
          <p:cNvPicPr preferRelativeResize="0"/>
          <p:nvPr/>
        </p:nvPicPr>
        <p:blipFill rotWithShape="1">
          <a:blip r:embed="rId7">
            <a:alphaModFix/>
          </a:blip>
          <a:srcRect b="0" l="0" r="0" t="0"/>
          <a:stretch/>
        </p:blipFill>
        <p:spPr>
          <a:xfrm>
            <a:off x="6803050" y="2878425"/>
            <a:ext cx="1177675" cy="1390500"/>
          </a:xfrm>
          <a:prstGeom prst="rect">
            <a:avLst/>
          </a:prstGeom>
          <a:noFill/>
          <a:ln>
            <a:noFill/>
          </a:ln>
        </p:spPr>
      </p:pic>
      <p:pic>
        <p:nvPicPr>
          <p:cNvPr id="325" name="Google Shape;325;g31a064f1fad_0_46"/>
          <p:cNvPicPr preferRelativeResize="0"/>
          <p:nvPr/>
        </p:nvPicPr>
        <p:blipFill rotWithShape="1">
          <a:blip r:embed="rId8">
            <a:alphaModFix/>
          </a:blip>
          <a:srcRect b="0" l="0" r="0" t="0"/>
          <a:stretch/>
        </p:blipFill>
        <p:spPr>
          <a:xfrm rot="-1038077">
            <a:off x="4479616" y="1546010"/>
            <a:ext cx="1218245" cy="735908"/>
          </a:xfrm>
          <a:prstGeom prst="rect">
            <a:avLst/>
          </a:prstGeom>
          <a:noFill/>
          <a:ln>
            <a:noFill/>
          </a:ln>
        </p:spPr>
      </p:pic>
      <p:pic>
        <p:nvPicPr>
          <p:cNvPr id="326" name="Google Shape;326;g31a064f1fad_0_46"/>
          <p:cNvPicPr preferRelativeResize="0"/>
          <p:nvPr/>
        </p:nvPicPr>
        <p:blipFill rotWithShape="1">
          <a:blip r:embed="rId9">
            <a:alphaModFix/>
          </a:blip>
          <a:srcRect b="0" l="0" r="0" t="0"/>
          <a:stretch/>
        </p:blipFill>
        <p:spPr>
          <a:xfrm>
            <a:off x="260200" y="317025"/>
            <a:ext cx="936103" cy="261625"/>
          </a:xfrm>
          <a:prstGeom prst="rect">
            <a:avLst/>
          </a:prstGeom>
          <a:noFill/>
          <a:ln>
            <a:noFill/>
          </a:ln>
        </p:spPr>
      </p:pic>
      <p:sp>
        <p:nvSpPr>
          <p:cNvPr id="327" name="Google Shape;327;g31a064f1fad_0_46"/>
          <p:cNvSpPr txBox="1"/>
          <p:nvPr/>
        </p:nvSpPr>
        <p:spPr>
          <a:xfrm>
            <a:off x="142750" y="1235659"/>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Probatu zure interesak  </a:t>
            </a:r>
            <a:r>
              <a:rPr b="1" i="0" lang="es" sz="1200" u="none" cap="none" strike="noStrike">
                <a:solidFill>
                  <a:srgbClr val="FF1D25"/>
                </a:solidFill>
                <a:latin typeface="Oswald"/>
                <a:ea typeface="Oswald"/>
                <a:cs typeface="Oswald"/>
                <a:sym typeface="Oswald"/>
              </a:rPr>
              <a:t>(30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